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media/audio2.wav" ContentType="audio/wav"/>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9" r:id="rId1"/>
  </p:sldMasterIdLst>
  <p:sldIdLst>
    <p:sldId id="259" r:id="rId2"/>
    <p:sldId id="270" r:id="rId3"/>
    <p:sldId id="278" r:id="rId4"/>
    <p:sldId id="271" r:id="rId5"/>
    <p:sldId id="293" r:id="rId6"/>
    <p:sldId id="272" r:id="rId7"/>
    <p:sldId id="294" r:id="rId8"/>
    <p:sldId id="264" r:id="rId9"/>
    <p:sldId id="292" r:id="rId10"/>
    <p:sldId id="280" r:id="rId11"/>
    <p:sldId id="266" r:id="rId12"/>
    <p:sldId id="267" r:id="rId13"/>
    <p:sldId id="268" r:id="rId14"/>
    <p:sldId id="269" r:id="rId15"/>
    <p:sldId id="257" r:id="rId16"/>
    <p:sldId id="256" r:id="rId17"/>
    <p:sldId id="258" r:id="rId18"/>
    <p:sldId id="260" r:id="rId19"/>
    <p:sldId id="261" r:id="rId20"/>
    <p:sldId id="281" r:id="rId21"/>
    <p:sldId id="282" r:id="rId22"/>
    <p:sldId id="283" r:id="rId23"/>
    <p:sldId id="284" r:id="rId24"/>
    <p:sldId id="285" r:id="rId25"/>
    <p:sldId id="287" r:id="rId26"/>
    <p:sldId id="288" r:id="rId27"/>
    <p:sldId id="289" r:id="rId28"/>
    <p:sldId id="290" r:id="rId29"/>
    <p:sldId id="262" r:id="rId30"/>
    <p:sldId id="263" r:id="rId31"/>
    <p:sldId id="276" r:id="rId32"/>
    <p:sldId id="273" r:id="rId33"/>
    <p:sldId id="274" r:id="rId34"/>
    <p:sldId id="275" r:id="rId35"/>
    <p:sldId id="277" r:id="rId36"/>
  </p:sldIdLst>
  <p:sldSz cx="9144000" cy="6858000" type="screen4x3"/>
  <p:notesSz cx="6858000" cy="91440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al__ma_Sayfas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al__ma_Sayfas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al__ma_Sayfas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al__ma_Sayfas_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sz="4400"/>
              <a:t>FEN</a:t>
            </a:r>
            <a:r>
              <a:rPr lang="tr-TR" sz="4400" baseline="0"/>
              <a:t> BİLİMLERİ</a:t>
            </a:r>
            <a:endParaRPr lang="en-US" sz="4400"/>
          </a:p>
        </c:rich>
      </c:tx>
      <c:layout>
        <c:manualLayout>
          <c:xMode val="edge"/>
          <c:yMode val="edge"/>
          <c:x val="0.43179531061953769"/>
          <c:y val="1.8165304268846529E-2"/>
        </c:manualLayout>
      </c:layout>
      <c:overlay val="0"/>
    </c:title>
    <c:autoTitleDeleted val="0"/>
    <c:plotArea>
      <c:layout>
        <c:manualLayout>
          <c:layoutTarget val="inner"/>
          <c:xMode val="edge"/>
          <c:yMode val="edge"/>
          <c:x val="8.4964311874951737E-2"/>
          <c:y val="6.6402353195282621E-2"/>
          <c:w val="0.64103505919304637"/>
          <c:h val="0.90636673643916643"/>
        </c:manualLayout>
      </c:layout>
      <c:pieChart>
        <c:varyColors val="1"/>
        <c:ser>
          <c:idx val="0"/>
          <c:order val="0"/>
          <c:tx>
            <c:strRef>
              <c:f>Sayfa1!$B$1</c:f>
              <c:strCache>
                <c:ptCount val="1"/>
                <c:pt idx="0">
                  <c:v>Satışlar</c:v>
                </c:pt>
              </c:strCache>
            </c:strRef>
          </c:tx>
          <c:explosion val="2"/>
          <c:dPt>
            <c:idx val="1"/>
            <c:bubble3D val="0"/>
            <c:spPr>
              <a:solidFill>
                <a:srgbClr val="FFFF00"/>
              </a:solidFill>
            </c:spPr>
            <c:extLst xmlns:c16r2="http://schemas.microsoft.com/office/drawing/2015/06/chart">
              <c:ext xmlns:c16="http://schemas.microsoft.com/office/drawing/2014/chart" uri="{C3380CC4-5D6E-409C-BE32-E72D297353CC}">
                <c16:uniqueId val="{00000002-8501-46F8-94B3-177A05FA9368}"/>
              </c:ext>
            </c:extLst>
          </c:dPt>
          <c:dPt>
            <c:idx val="2"/>
            <c:bubble3D val="0"/>
            <c:explosion val="3"/>
            <c:extLst xmlns:c16r2="http://schemas.microsoft.com/office/drawing/2015/06/chart">
              <c:ext xmlns:c16="http://schemas.microsoft.com/office/drawing/2014/chart" uri="{C3380CC4-5D6E-409C-BE32-E72D297353CC}">
                <c16:uniqueId val="{00000000-8501-46F8-94B3-177A05FA9368}"/>
              </c:ext>
            </c:extLst>
          </c:dPt>
          <c:dLbls>
            <c:dLbl>
              <c:idx val="0"/>
              <c:layout>
                <c:manualLayout>
                  <c:x val="-0.18211244805076232"/>
                  <c:y val="0.10982857388058115"/>
                </c:manualLayout>
              </c:layout>
              <c:tx>
                <c:rich>
                  <a:bodyPr/>
                  <a:lstStyle/>
                  <a:p>
                    <a:pPr>
                      <a:defRPr sz="4000"/>
                    </a:pPr>
                    <a:r>
                      <a:rPr lang="en-US" sz="4000"/>
                      <a:t>FİZİK</a:t>
                    </a:r>
                  </a:p>
                  <a:p>
                    <a:pPr>
                      <a:defRPr sz="4000"/>
                    </a:pPr>
                    <a:r>
                      <a:rPr lang="en-US" sz="4000"/>
                      <a:t>14</a:t>
                    </a:r>
                  </a:p>
                </c:rich>
              </c:tx>
              <c:sp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8501-46F8-94B3-177A05FA9368}"/>
                </c:ext>
                <c:ext xmlns:c15="http://schemas.microsoft.com/office/drawing/2012/chart" uri="{CE6537A1-D6FC-4f65-9D91-7224C49458BB}"/>
              </c:extLst>
            </c:dLbl>
            <c:dLbl>
              <c:idx val="1"/>
              <c:layout>
                <c:manualLayout>
                  <c:x val="3.8331419249428934E-2"/>
                  <c:y val="-0.10508628519527702"/>
                </c:manualLayout>
              </c:layout>
              <c:tx>
                <c:rich>
                  <a:bodyPr/>
                  <a:lstStyle/>
                  <a:p>
                    <a:pPr>
                      <a:defRPr sz="4000"/>
                    </a:pPr>
                    <a:r>
                      <a:rPr lang="en-US" sz="4000"/>
                      <a:t>KİMYA</a:t>
                    </a:r>
                  </a:p>
                  <a:p>
                    <a:pPr>
                      <a:defRPr sz="4000"/>
                    </a:pPr>
                    <a:r>
                      <a:rPr lang="en-US" sz="4000"/>
                      <a:t>13</a:t>
                    </a:r>
                  </a:p>
                </c:rich>
              </c:tx>
              <c:sp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8501-46F8-94B3-177A05FA9368}"/>
                </c:ext>
                <c:ext xmlns:c15="http://schemas.microsoft.com/office/drawing/2012/chart" uri="{CE6537A1-D6FC-4f65-9D91-7224C49458BB}"/>
              </c:extLst>
            </c:dLbl>
            <c:dLbl>
              <c:idx val="2"/>
              <c:layout>
                <c:manualLayout>
                  <c:x val="0.14486172911107806"/>
                  <c:y val="0.23275598638205072"/>
                </c:manualLayout>
              </c:layout>
              <c:tx>
                <c:rich>
                  <a:bodyPr/>
                  <a:lstStyle/>
                  <a:p>
                    <a:pPr>
                      <a:defRPr sz="4000"/>
                    </a:pPr>
                    <a:r>
                      <a:rPr lang="en-US" sz="3600" dirty="0"/>
                      <a:t>BİYOLOJİ</a:t>
                    </a:r>
                  </a:p>
                  <a:p>
                    <a:pPr>
                      <a:defRPr sz="4000"/>
                    </a:pPr>
                    <a:r>
                      <a:rPr lang="en-US" sz="3600" dirty="0"/>
                      <a:t> 13</a:t>
                    </a:r>
                  </a:p>
                </c:rich>
              </c:tx>
              <c:sp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8501-46F8-94B3-177A05FA9368}"/>
                </c:ext>
                <c:ext xmlns:c15="http://schemas.microsoft.com/office/drawing/2012/chart" uri="{CE6537A1-D6FC-4f65-9D91-7224C49458BB}"/>
              </c:extLst>
            </c:dLbl>
            <c:spPr>
              <a:noFill/>
              <a:ln>
                <a:noFill/>
              </a:ln>
              <a:effectLst/>
            </c:spPr>
            <c:showLegendKey val="0"/>
            <c:showVal val="0"/>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Sayfa1!$A$2:$A$4</c:f>
              <c:strCache>
                <c:ptCount val="3"/>
                <c:pt idx="0">
                  <c:v>FİZİK</c:v>
                </c:pt>
                <c:pt idx="1">
                  <c:v>KİMYA</c:v>
                </c:pt>
                <c:pt idx="2">
                  <c:v>BİYOLOJİ</c:v>
                </c:pt>
              </c:strCache>
            </c:strRef>
          </c:cat>
          <c:val>
            <c:numRef>
              <c:f>Sayfa1!$B$2:$B$4</c:f>
              <c:numCache>
                <c:formatCode>General</c:formatCode>
                <c:ptCount val="3"/>
                <c:pt idx="0">
                  <c:v>14</c:v>
                </c:pt>
                <c:pt idx="1">
                  <c:v>13</c:v>
                </c:pt>
                <c:pt idx="2">
                  <c:v>13</c:v>
                </c:pt>
              </c:numCache>
            </c:numRef>
          </c:val>
          <c:extLst xmlns:c16r2="http://schemas.microsoft.com/office/drawing/2015/06/chart">
            <c:ext xmlns:c16="http://schemas.microsoft.com/office/drawing/2014/chart" uri="{C3380CC4-5D6E-409C-BE32-E72D297353CC}">
              <c16:uniqueId val="{00000003-8501-46F8-94B3-177A05FA9368}"/>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81445886471054796"/>
          <c:y val="0.33874773827658461"/>
          <c:w val="0.17918587631264868"/>
          <c:h val="0.3601248685876125"/>
        </c:manualLayout>
      </c:layout>
      <c:overlay val="0"/>
      <c:txPr>
        <a:bodyPr/>
        <a:lstStyle/>
        <a:p>
          <a:pPr>
            <a:defRPr sz="2400"/>
          </a:pPr>
          <a:endParaRPr lang="tr-TR"/>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4400"/>
          </a:pPr>
          <a:endParaRPr lang="tr-TR"/>
        </a:p>
      </c:txPr>
    </c:title>
    <c:autoTitleDeleted val="0"/>
    <c:plotArea>
      <c:layout>
        <c:manualLayout>
          <c:layoutTarget val="inner"/>
          <c:xMode val="edge"/>
          <c:yMode val="edge"/>
          <c:x val="6.7111474075242802E-2"/>
          <c:y val="0.19227614229732051"/>
          <c:w val="0.54535030050226385"/>
          <c:h val="0.81411892997615909"/>
        </c:manualLayout>
      </c:layout>
      <c:pieChart>
        <c:varyColors val="1"/>
        <c:ser>
          <c:idx val="0"/>
          <c:order val="0"/>
          <c:tx>
            <c:strRef>
              <c:f>Sayfa1!$B$1</c:f>
              <c:strCache>
                <c:ptCount val="1"/>
                <c:pt idx="0">
                  <c:v>MATEMATİK TESTİ</c:v>
                </c:pt>
              </c:strCache>
            </c:strRef>
          </c:tx>
          <c:spPr>
            <a:solidFill>
              <a:srgbClr val="FFC000"/>
            </a:solidFill>
          </c:spPr>
          <c:dLbls>
            <c:dLbl>
              <c:idx val="0"/>
              <c:layout>
                <c:manualLayout>
                  <c:x val="-1.6153200531406901E-2"/>
                  <c:y val="-0.31992925659775179"/>
                </c:manualLayout>
              </c:layout>
              <c:tx>
                <c:rich>
                  <a:bodyPr/>
                  <a:lstStyle/>
                  <a:p>
                    <a:r>
                      <a:rPr lang="en-US" sz="3600" dirty="0"/>
                      <a:t>MATEMATİK 40</a:t>
                    </a:r>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422B-47FE-83E6-FA993EA78800}"/>
                </c:ext>
                <c:ext xmlns:c15="http://schemas.microsoft.com/office/drawing/2012/chart" uri="{CE6537A1-D6FC-4f65-9D91-7224C49458BB}">
                  <c15:layout>
                    <c:manualLayout>
                      <c:w val="0.36124580928916394"/>
                      <c:h val="0.18202112644049651"/>
                    </c:manualLayout>
                  </c15:layout>
                </c:ext>
              </c:extLst>
            </c:dLbl>
            <c:spPr>
              <a:solidFill>
                <a:srgbClr val="FFC000"/>
              </a:solidFill>
              <a:ln>
                <a:noFill/>
              </a:ln>
              <a:effectLst/>
            </c:spPr>
            <c:txPr>
              <a:bodyPr/>
              <a:lstStyle/>
              <a:p>
                <a:pPr>
                  <a:defRPr sz="3600"/>
                </a:pPr>
                <a:endParaRPr lang="tr-TR"/>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Sayfa1!$A$2</c:f>
              <c:strCache>
                <c:ptCount val="1"/>
                <c:pt idx="0">
                  <c:v>MATEMATİK</c:v>
                </c:pt>
              </c:strCache>
            </c:strRef>
          </c:cat>
          <c:val>
            <c:numRef>
              <c:f>Sayfa1!$B$2</c:f>
              <c:numCache>
                <c:formatCode>General</c:formatCode>
                <c:ptCount val="1"/>
                <c:pt idx="0">
                  <c:v>40</c:v>
                </c:pt>
              </c:numCache>
            </c:numRef>
          </c:val>
          <c:extLst xmlns:c16r2="http://schemas.microsoft.com/office/drawing/2015/06/chart">
            <c:ext xmlns:c16="http://schemas.microsoft.com/office/drawing/2014/chart" uri="{C3380CC4-5D6E-409C-BE32-E72D297353CC}">
              <c16:uniqueId val="{00000001-422B-47FE-83E6-FA993EA78800}"/>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3200"/>
          </a:pPr>
          <a:endParaRPr lang="tr-TR"/>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tr-TR" sz="3200"/>
              <a:t>TÜRK</a:t>
            </a:r>
            <a:r>
              <a:rPr lang="tr-TR" sz="3200" baseline="0"/>
              <a:t> DİLİ VE EDEBİYATI- SOSYAL BİLİMLER TESTİ</a:t>
            </a:r>
            <a:endParaRPr lang="en-US" sz="3200"/>
          </a:p>
        </c:rich>
      </c:tx>
      <c:overlay val="0"/>
    </c:title>
    <c:autoTitleDeleted val="0"/>
    <c:plotArea>
      <c:layout>
        <c:manualLayout>
          <c:layoutTarget val="inner"/>
          <c:xMode val="edge"/>
          <c:yMode val="edge"/>
          <c:x val="3.2598150936462088E-2"/>
          <c:y val="2.3776471434221413E-2"/>
          <c:w val="0.59511926212985145"/>
          <c:h val="0.97522111962032165"/>
        </c:manualLayout>
      </c:layout>
      <c:pieChart>
        <c:varyColors val="1"/>
        <c:ser>
          <c:idx val="0"/>
          <c:order val="0"/>
          <c:tx>
            <c:strRef>
              <c:f>Sayfa1!$B$1</c:f>
              <c:strCache>
                <c:ptCount val="1"/>
                <c:pt idx="0">
                  <c:v>Satışlar</c:v>
                </c:pt>
              </c:strCache>
            </c:strRef>
          </c:tx>
          <c:explosion val="9"/>
          <c:dPt>
            <c:idx val="1"/>
            <c:bubble3D val="0"/>
            <c:spPr>
              <a:pattFill prst="pct90">
                <a:fgClr>
                  <a:schemeClr val="accent5">
                    <a:lumMod val="75000"/>
                  </a:schemeClr>
                </a:fgClr>
                <a:bgClr>
                  <a:schemeClr val="bg1"/>
                </a:bgClr>
              </a:pattFill>
            </c:spPr>
            <c:extLst xmlns:c16r2="http://schemas.microsoft.com/office/drawing/2015/06/chart">
              <c:ext xmlns:c16="http://schemas.microsoft.com/office/drawing/2014/chart" uri="{C3380CC4-5D6E-409C-BE32-E72D297353CC}">
                <c16:uniqueId val="{00000001-7928-4D0E-A027-6CCF1498E9B5}"/>
              </c:ext>
            </c:extLst>
          </c:dPt>
          <c:dLbls>
            <c:dLbl>
              <c:idx val="0"/>
              <c:layout>
                <c:manualLayout>
                  <c:x val="-0.12983311255372076"/>
                  <c:y val="-0.127721678043479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928-4D0E-A027-6CCF1498E9B5}"/>
                </c:ext>
                <c:ext xmlns:c15="http://schemas.microsoft.com/office/drawing/2012/chart" uri="{CE6537A1-D6FC-4f65-9D91-7224C49458BB}"/>
              </c:extLst>
            </c:dLbl>
            <c:dLbl>
              <c:idx val="1"/>
              <c:layout>
                <c:manualLayout>
                  <c:x val="0.13813245131192475"/>
                  <c:y val="-2.537810315300238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928-4D0E-A027-6CCF1498E9B5}"/>
                </c:ext>
                <c:ext xmlns:c15="http://schemas.microsoft.com/office/drawing/2012/chart" uri="{CE6537A1-D6FC-4f65-9D91-7224C49458BB}"/>
              </c:extLst>
            </c:dLbl>
            <c:dLbl>
              <c:idx val="2"/>
              <c:layout>
                <c:manualLayout>
                  <c:x val="6.3167597780684939E-2"/>
                  <c:y val="0.1859426259333110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928-4D0E-A027-6CCF1498E9B5}"/>
                </c:ext>
                <c:ext xmlns:c15="http://schemas.microsoft.com/office/drawing/2012/chart" uri="{CE6537A1-D6FC-4f65-9D91-7224C49458BB}"/>
              </c:extLst>
            </c:dLbl>
            <c:spPr>
              <a:noFill/>
              <a:ln>
                <a:noFill/>
              </a:ln>
              <a:effectLst/>
            </c:spPr>
            <c:txPr>
              <a:bodyPr/>
              <a:lstStyle/>
              <a:p>
                <a:pPr>
                  <a:defRPr sz="5400"/>
                </a:pPr>
                <a:endParaRPr lang="tr-T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Sayfa1!$A$2:$A$4</c:f>
              <c:strCache>
                <c:ptCount val="3"/>
                <c:pt idx="0">
                  <c:v>TÜRK DİLİ VE EDEBİYATI</c:v>
                </c:pt>
                <c:pt idx="1">
                  <c:v>TARİH 1</c:v>
                </c:pt>
                <c:pt idx="2">
                  <c:v>COĞRAFYA 1</c:v>
                </c:pt>
              </c:strCache>
            </c:strRef>
          </c:cat>
          <c:val>
            <c:numRef>
              <c:f>Sayfa1!$B$2:$B$4</c:f>
              <c:numCache>
                <c:formatCode>General</c:formatCode>
                <c:ptCount val="3"/>
                <c:pt idx="0">
                  <c:v>24</c:v>
                </c:pt>
                <c:pt idx="1">
                  <c:v>10</c:v>
                </c:pt>
                <c:pt idx="2">
                  <c:v>6</c:v>
                </c:pt>
              </c:numCache>
            </c:numRef>
          </c:val>
          <c:extLst xmlns:c16r2="http://schemas.microsoft.com/office/drawing/2015/06/chart">
            <c:ext xmlns:c16="http://schemas.microsoft.com/office/drawing/2014/chart" uri="{C3380CC4-5D6E-409C-BE32-E72D297353CC}">
              <c16:uniqueId val="{00000003-7928-4D0E-A027-6CCF1498E9B5}"/>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3200"/>
          </a:pPr>
          <a:endParaRPr lang="tr-TR"/>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sz="4000"/>
              <a:t>SOSYAL BİLİMLER 2</a:t>
            </a:r>
            <a:endParaRPr lang="en-US" sz="4000"/>
          </a:p>
        </c:rich>
      </c:tx>
      <c:layout>
        <c:manualLayout>
          <c:xMode val="edge"/>
          <c:yMode val="edge"/>
          <c:x val="0.44679303251119618"/>
          <c:y val="0"/>
        </c:manualLayout>
      </c:layout>
      <c:overlay val="0"/>
    </c:title>
    <c:autoTitleDeleted val="0"/>
    <c:plotArea>
      <c:layout>
        <c:manualLayout>
          <c:layoutTarget val="inner"/>
          <c:xMode val="edge"/>
          <c:yMode val="edge"/>
          <c:x val="3.8707617688139913E-2"/>
          <c:y val="8.6935947165896518E-2"/>
          <c:w val="0.60033716545665605"/>
          <c:h val="0.90847482560255188"/>
        </c:manualLayout>
      </c:layout>
      <c:pieChart>
        <c:varyColors val="1"/>
        <c:ser>
          <c:idx val="0"/>
          <c:order val="0"/>
          <c:tx>
            <c:strRef>
              <c:f>Sayfa1!$B$1</c:f>
              <c:strCache>
                <c:ptCount val="1"/>
                <c:pt idx="0">
                  <c:v>Satışlar</c:v>
                </c:pt>
              </c:strCache>
            </c:strRef>
          </c:tx>
          <c:explosion val="5"/>
          <c:dLbls>
            <c:dLbl>
              <c:idx val="0"/>
              <c:layout>
                <c:manualLayout>
                  <c:x val="-0.15464546463855761"/>
                  <c:y val="0.19693385671923772"/>
                </c:manualLayout>
              </c:layout>
              <c:tx>
                <c:rich>
                  <a:bodyPr/>
                  <a:lstStyle/>
                  <a:p>
                    <a:r>
                      <a:rPr lang="en-US" sz="2800"/>
                      <a:t>T</a:t>
                    </a:r>
                    <a:r>
                      <a:rPr lang="en-US" sz="3200"/>
                      <a:t>ARİH(2) </a:t>
                    </a:r>
                  </a:p>
                  <a:p>
                    <a:r>
                      <a:rPr lang="en-US" sz="3200"/>
                      <a:t>11</a:t>
                    </a:r>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2657-4DA8-BAF8-B172D13EC675}"/>
                </c:ext>
                <c:ext xmlns:c15="http://schemas.microsoft.com/office/drawing/2012/chart" uri="{CE6537A1-D6FC-4f65-9D91-7224C49458BB}"/>
              </c:extLst>
            </c:dLbl>
            <c:dLbl>
              <c:idx val="1"/>
              <c:layout>
                <c:manualLayout>
                  <c:x val="-0.1484809925320382"/>
                  <c:y val="-0.14647171315974883"/>
                </c:manualLayout>
              </c:layout>
              <c:tx>
                <c:rich>
                  <a:bodyPr/>
                  <a:lstStyle/>
                  <a:p>
                    <a:r>
                      <a:rPr lang="en-US" sz="2800"/>
                      <a:t>C</a:t>
                    </a:r>
                    <a:r>
                      <a:rPr lang="en-US"/>
                      <a:t>OĞRAFYA   </a:t>
                    </a:r>
                  </a:p>
                  <a:p>
                    <a:r>
                      <a:rPr lang="en-US"/>
                      <a:t>(2)</a:t>
                    </a:r>
                  </a:p>
                  <a:p>
                    <a:r>
                      <a:rPr lang="en-US"/>
                      <a:t> 11</a:t>
                    </a:r>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2657-4DA8-BAF8-B172D13EC675}"/>
                </c:ext>
                <c:ext xmlns:c15="http://schemas.microsoft.com/office/drawing/2012/chart" uri="{CE6537A1-D6FC-4f65-9D91-7224C49458BB}"/>
              </c:extLst>
            </c:dLbl>
            <c:dLbl>
              <c:idx val="2"/>
              <c:layout>
                <c:manualLayout>
                  <c:x val="8.5730150459990287E-2"/>
                  <c:y val="-0.12096253455043791"/>
                </c:manualLayout>
              </c:layout>
              <c:tx>
                <c:rich>
                  <a:bodyPr/>
                  <a:lstStyle/>
                  <a:p>
                    <a:r>
                      <a:rPr lang="en-US" sz="2800"/>
                      <a:t>F</a:t>
                    </a:r>
                    <a:r>
                      <a:rPr lang="en-US"/>
                      <a:t>ELSEFE GRUBU</a:t>
                    </a:r>
                  </a:p>
                  <a:p>
                    <a:r>
                      <a:rPr lang="en-US"/>
                      <a:t>12</a:t>
                    </a:r>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2657-4DA8-BAF8-B172D13EC675}"/>
                </c:ext>
                <c:ext xmlns:c15="http://schemas.microsoft.com/office/drawing/2012/chart" uri="{CE6537A1-D6FC-4f65-9D91-7224C49458BB}"/>
              </c:extLst>
            </c:dLbl>
            <c:dLbl>
              <c:idx val="3"/>
              <c:layout>
                <c:manualLayout>
                  <c:x val="0.13517868745938919"/>
                  <c:y val="0.18253640861264037"/>
                </c:manualLayout>
              </c:layout>
              <c:tx>
                <c:rich>
                  <a:bodyPr/>
                  <a:lstStyle/>
                  <a:p>
                    <a:r>
                      <a:rPr lang="es-ES" sz="2400" dirty="0"/>
                      <a:t>DİN KÜLT.  VE AH. BİL. 6</a:t>
                    </a:r>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2657-4DA8-BAF8-B172D13EC675}"/>
                </c:ext>
                <c:ext xmlns:c15="http://schemas.microsoft.com/office/drawing/2012/chart" uri="{CE6537A1-D6FC-4f65-9D91-7224C49458BB}"/>
              </c:extLst>
            </c:dLbl>
            <c:spPr>
              <a:noFill/>
              <a:ln>
                <a:noFill/>
              </a:ln>
              <a:effectLst/>
            </c:spPr>
            <c:txPr>
              <a:bodyPr/>
              <a:lstStyle/>
              <a:p>
                <a:pPr>
                  <a:defRPr sz="2800"/>
                </a:pPr>
                <a:endParaRPr lang="tr-TR"/>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Sayfa1!$A$2:$A$5</c:f>
              <c:strCache>
                <c:ptCount val="4"/>
                <c:pt idx="0">
                  <c:v>TARİH 2</c:v>
                </c:pt>
                <c:pt idx="1">
                  <c:v>COĞRAFYA-2</c:v>
                </c:pt>
                <c:pt idx="2">
                  <c:v>FELSEFE GRUBU</c:v>
                </c:pt>
                <c:pt idx="3">
                  <c:v>DİN KÜLT.  VE AH. BİL.</c:v>
                </c:pt>
              </c:strCache>
            </c:strRef>
          </c:cat>
          <c:val>
            <c:numRef>
              <c:f>Sayfa1!$B$2:$B$5</c:f>
              <c:numCache>
                <c:formatCode>General</c:formatCode>
                <c:ptCount val="4"/>
                <c:pt idx="0">
                  <c:v>11</c:v>
                </c:pt>
                <c:pt idx="1">
                  <c:v>11</c:v>
                </c:pt>
                <c:pt idx="2">
                  <c:v>12</c:v>
                </c:pt>
                <c:pt idx="3">
                  <c:v>6</c:v>
                </c:pt>
              </c:numCache>
            </c:numRef>
          </c:val>
          <c:extLst xmlns:c16r2="http://schemas.microsoft.com/office/drawing/2015/06/chart">
            <c:ext xmlns:c16="http://schemas.microsoft.com/office/drawing/2014/chart" uri="{C3380CC4-5D6E-409C-BE32-E72D297353CC}">
              <c16:uniqueId val="{00000004-2657-4DA8-BAF8-B172D13EC675}"/>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2400"/>
          </a:pPr>
          <a:endParaRPr lang="tr-TR"/>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4400"/>
            </a:pPr>
            <a:r>
              <a:rPr lang="tr-TR"/>
              <a:t>YABANCI</a:t>
            </a:r>
            <a:r>
              <a:rPr lang="tr-TR" baseline="0"/>
              <a:t> DİL</a:t>
            </a:r>
            <a:endParaRPr lang="en-US"/>
          </a:p>
        </c:rich>
      </c:tx>
      <c:overlay val="0"/>
    </c:title>
    <c:autoTitleDeleted val="0"/>
    <c:plotArea>
      <c:layout>
        <c:manualLayout>
          <c:layoutTarget val="inner"/>
          <c:xMode val="edge"/>
          <c:yMode val="edge"/>
          <c:x val="6.8603193606647128E-2"/>
          <c:y val="0.12513728763847221"/>
          <c:w val="0.5434584273457046"/>
          <c:h val="0.79883717257405862"/>
        </c:manualLayout>
      </c:layout>
      <c:pieChart>
        <c:varyColors val="1"/>
        <c:ser>
          <c:idx val="0"/>
          <c:order val="0"/>
          <c:tx>
            <c:strRef>
              <c:f>Sayfa1!$B$1</c:f>
              <c:strCache>
                <c:ptCount val="1"/>
                <c:pt idx="0">
                  <c:v>YABANCI DİL</c:v>
                </c:pt>
              </c:strCache>
            </c:strRef>
          </c:tx>
          <c:spPr>
            <a:solidFill>
              <a:srgbClr val="92D050"/>
            </a:solidFill>
          </c:spPr>
          <c:dLbls>
            <c:dLbl>
              <c:idx val="0"/>
              <c:layout>
                <c:manualLayout>
                  <c:x val="-3.3587168510411059E-3"/>
                  <c:y val="-0.30035918146334895"/>
                </c:manualLayout>
              </c:layout>
              <c:tx>
                <c:rich>
                  <a:bodyPr/>
                  <a:lstStyle/>
                  <a:p>
                    <a:r>
                      <a:rPr lang="en-US"/>
                      <a:t>YABANCI DİL</a:t>
                    </a:r>
                  </a:p>
                  <a:p>
                    <a:r>
                      <a:rPr lang="en-US"/>
                      <a:t> 80</a:t>
                    </a:r>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672B-4424-A2DA-76FE08EE2947}"/>
                </c:ext>
                <c:ext xmlns:c15="http://schemas.microsoft.com/office/drawing/2012/chart" uri="{CE6537A1-D6FC-4f65-9D91-7224C49458BB}"/>
              </c:extLst>
            </c:dLbl>
            <c:spPr>
              <a:noFill/>
              <a:ln>
                <a:noFill/>
              </a:ln>
              <a:effectLst/>
            </c:spPr>
            <c:txPr>
              <a:bodyPr/>
              <a:lstStyle/>
              <a:p>
                <a:pPr>
                  <a:defRPr sz="3600"/>
                </a:pPr>
                <a:endParaRPr lang="tr-TR"/>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Sayfa1!$A$2</c:f>
              <c:strCache>
                <c:ptCount val="1"/>
                <c:pt idx="0">
                  <c:v>YABANCI DİL</c:v>
                </c:pt>
              </c:strCache>
            </c:strRef>
          </c:cat>
          <c:val>
            <c:numRef>
              <c:f>Sayfa1!$B$2</c:f>
              <c:numCache>
                <c:formatCode>General</c:formatCode>
                <c:ptCount val="1"/>
                <c:pt idx="0">
                  <c:v>80</c:v>
                </c:pt>
              </c:numCache>
            </c:numRef>
          </c:val>
          <c:extLst xmlns:c16r2="http://schemas.microsoft.com/office/drawing/2015/06/chart">
            <c:ext xmlns:c16="http://schemas.microsoft.com/office/drawing/2014/chart" uri="{C3380CC4-5D6E-409C-BE32-E72D297353CC}">
              <c16:uniqueId val="{00000001-672B-4424-A2DA-76FE08EE2947}"/>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3200"/>
          </a:pPr>
          <a:endParaRPr lang="tr-TR"/>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88417-F8FB-4C69-AA84-76E975D1CF76}" type="doc">
      <dgm:prSet loTypeId="urn:microsoft.com/office/officeart/2005/8/layout/hProcess9" loCatId="process" qsTypeId="urn:microsoft.com/office/officeart/2005/8/quickstyle/3d1" qsCatId="3D" csTypeId="urn:microsoft.com/office/officeart/2005/8/colors/accent3_1" csCatId="accent3" phldr="1"/>
      <dgm:spPr/>
      <dgm:t>
        <a:bodyPr/>
        <a:lstStyle/>
        <a:p>
          <a:endParaRPr lang="tr-TR"/>
        </a:p>
      </dgm:t>
    </dgm:pt>
    <dgm:pt modelId="{1A3AFC89-8434-4E03-9BD4-F561DACF9BBC}">
      <dgm:prSet phldrT="[Metin]" custT="1"/>
      <dgm:spPr/>
      <dgm:t>
        <a:bodyPr/>
        <a:lstStyle/>
        <a:p>
          <a:r>
            <a:rPr lang="tr-TR" sz="2000" b="1" i="1" dirty="0"/>
            <a:t>TYT- TÜRKÇE</a:t>
          </a:r>
        </a:p>
      </dgm:t>
    </dgm:pt>
    <dgm:pt modelId="{A9C06832-4BB4-40D7-BC73-34136E620580}" type="parTrans" cxnId="{791E320D-D41A-4404-A224-219FF05928DF}">
      <dgm:prSet/>
      <dgm:spPr/>
      <dgm:t>
        <a:bodyPr/>
        <a:lstStyle/>
        <a:p>
          <a:endParaRPr lang="tr-TR"/>
        </a:p>
      </dgm:t>
    </dgm:pt>
    <dgm:pt modelId="{63CD2D5A-02CD-4ACC-9F34-E5873AF34813}" type="sibTrans" cxnId="{791E320D-D41A-4404-A224-219FF05928DF}">
      <dgm:prSet/>
      <dgm:spPr/>
      <dgm:t>
        <a:bodyPr/>
        <a:lstStyle/>
        <a:p>
          <a:endParaRPr lang="tr-TR"/>
        </a:p>
      </dgm:t>
    </dgm:pt>
    <dgm:pt modelId="{A69E1645-6E20-42F0-9B9E-E83D606C632D}">
      <dgm:prSet phldrT="[Metin]" custT="1"/>
      <dgm:spPr/>
      <dgm:t>
        <a:bodyPr/>
        <a:lstStyle/>
        <a:p>
          <a:r>
            <a:rPr lang="tr-TR" sz="2000" dirty="0"/>
            <a:t>Okuduğunu anlama yorumlama</a:t>
          </a:r>
        </a:p>
      </dgm:t>
    </dgm:pt>
    <dgm:pt modelId="{7A1F74FA-C848-42EA-AC06-EE63AB8956B9}" type="parTrans" cxnId="{24F8BFFD-0DF9-49CC-BD99-F18088424042}">
      <dgm:prSet/>
      <dgm:spPr/>
      <dgm:t>
        <a:bodyPr/>
        <a:lstStyle/>
        <a:p>
          <a:endParaRPr lang="tr-TR"/>
        </a:p>
      </dgm:t>
    </dgm:pt>
    <dgm:pt modelId="{2E877242-3D41-4A70-9461-DC969DCBB7CA}" type="sibTrans" cxnId="{24F8BFFD-0DF9-49CC-BD99-F18088424042}">
      <dgm:prSet/>
      <dgm:spPr/>
      <dgm:t>
        <a:bodyPr/>
        <a:lstStyle/>
        <a:p>
          <a:endParaRPr lang="tr-TR"/>
        </a:p>
      </dgm:t>
    </dgm:pt>
    <dgm:pt modelId="{08840DA4-DB08-4454-B55A-5EC08CD0771D}">
      <dgm:prSet phldrT="[Metin]" custT="1"/>
      <dgm:spPr/>
      <dgm:t>
        <a:bodyPr/>
        <a:lstStyle/>
        <a:p>
          <a:r>
            <a:rPr lang="tr-TR" sz="2000" dirty="0"/>
            <a:t>Kelime Haznesi</a:t>
          </a:r>
        </a:p>
      </dgm:t>
    </dgm:pt>
    <dgm:pt modelId="{22951A2E-E67F-41A2-8924-0F4C70535764}" type="parTrans" cxnId="{DC4F26A0-A6D6-4B54-8FD8-15B7F014B8E4}">
      <dgm:prSet/>
      <dgm:spPr/>
      <dgm:t>
        <a:bodyPr/>
        <a:lstStyle/>
        <a:p>
          <a:endParaRPr lang="tr-TR"/>
        </a:p>
      </dgm:t>
    </dgm:pt>
    <dgm:pt modelId="{6C9D2C8E-E1F3-4AA8-A89B-77FFF73822E7}" type="sibTrans" cxnId="{DC4F26A0-A6D6-4B54-8FD8-15B7F014B8E4}">
      <dgm:prSet/>
      <dgm:spPr/>
      <dgm:t>
        <a:bodyPr/>
        <a:lstStyle/>
        <a:p>
          <a:endParaRPr lang="tr-TR"/>
        </a:p>
      </dgm:t>
    </dgm:pt>
    <dgm:pt modelId="{B71FA50B-F539-4F25-B412-8E2196BBE347}">
      <dgm:prSet phldrT="[Metin]" custT="1"/>
      <dgm:spPr/>
      <dgm:t>
        <a:bodyPr/>
        <a:lstStyle/>
        <a:p>
          <a:r>
            <a:rPr lang="tr-TR" sz="2000" b="1" i="1" dirty="0"/>
            <a:t>TYT- MATEMATİK</a:t>
          </a:r>
        </a:p>
      </dgm:t>
    </dgm:pt>
    <dgm:pt modelId="{EDD4B555-A0B8-4890-AD85-7DD808E2A9A5}" type="parTrans" cxnId="{16DEEC60-279D-44D5-8A7B-60B390D8D099}">
      <dgm:prSet/>
      <dgm:spPr/>
      <dgm:t>
        <a:bodyPr/>
        <a:lstStyle/>
        <a:p>
          <a:endParaRPr lang="tr-TR"/>
        </a:p>
      </dgm:t>
    </dgm:pt>
    <dgm:pt modelId="{7D6CB700-94C4-4B70-BE0A-9B243842FD99}" type="sibTrans" cxnId="{16DEEC60-279D-44D5-8A7B-60B390D8D099}">
      <dgm:prSet/>
      <dgm:spPr/>
      <dgm:t>
        <a:bodyPr/>
        <a:lstStyle/>
        <a:p>
          <a:endParaRPr lang="tr-TR"/>
        </a:p>
      </dgm:t>
    </dgm:pt>
    <dgm:pt modelId="{40EE3328-791C-42B0-B201-B631EBF2DDFC}">
      <dgm:prSet phldrT="[Metin]" custT="1"/>
      <dgm:spPr/>
      <dgm:t>
        <a:bodyPr/>
        <a:lstStyle/>
        <a:p>
          <a:r>
            <a:rPr lang="tr-TR" sz="2000" dirty="0"/>
            <a:t>Temel Matematik Kavramlarını kullanma </a:t>
          </a:r>
        </a:p>
      </dgm:t>
    </dgm:pt>
    <dgm:pt modelId="{B4FC2ECF-26B8-4FC1-B5BA-9C5279AEF3EF}" type="parTrans" cxnId="{6C804391-332B-41F7-A888-5973002D3AB3}">
      <dgm:prSet/>
      <dgm:spPr/>
      <dgm:t>
        <a:bodyPr/>
        <a:lstStyle/>
        <a:p>
          <a:endParaRPr lang="tr-TR"/>
        </a:p>
      </dgm:t>
    </dgm:pt>
    <dgm:pt modelId="{6B4CA480-0142-49D3-9658-99ACE9DDBF72}" type="sibTrans" cxnId="{6C804391-332B-41F7-A888-5973002D3AB3}">
      <dgm:prSet/>
      <dgm:spPr/>
      <dgm:t>
        <a:bodyPr/>
        <a:lstStyle/>
        <a:p>
          <a:endParaRPr lang="tr-TR"/>
        </a:p>
      </dgm:t>
    </dgm:pt>
    <dgm:pt modelId="{5149B19D-A1DF-40CC-91DE-5ACD52AC0C54}">
      <dgm:prSet phldrT="[Metin]" custT="1"/>
      <dgm:spPr/>
      <dgm:t>
        <a:bodyPr/>
        <a:lstStyle/>
        <a:p>
          <a:r>
            <a:rPr lang="tr-TR" sz="2000" dirty="0"/>
            <a:t>Soyut işlemler yapma</a:t>
          </a:r>
        </a:p>
      </dgm:t>
    </dgm:pt>
    <dgm:pt modelId="{61249478-A832-4817-8B35-DA715966EAFF}" type="parTrans" cxnId="{7F20377C-643E-4F37-85C9-B0E1E39C8B3F}">
      <dgm:prSet/>
      <dgm:spPr/>
      <dgm:t>
        <a:bodyPr/>
        <a:lstStyle/>
        <a:p>
          <a:endParaRPr lang="tr-TR"/>
        </a:p>
      </dgm:t>
    </dgm:pt>
    <dgm:pt modelId="{D7ADC644-430A-404D-ABFF-257D7EE9B401}" type="sibTrans" cxnId="{7F20377C-643E-4F37-85C9-B0E1E39C8B3F}">
      <dgm:prSet/>
      <dgm:spPr/>
      <dgm:t>
        <a:bodyPr/>
        <a:lstStyle/>
        <a:p>
          <a:endParaRPr lang="tr-TR"/>
        </a:p>
      </dgm:t>
    </dgm:pt>
    <dgm:pt modelId="{3306EE5F-6AEA-4A92-8B2A-2F7415AD461E}">
      <dgm:prSet phldrT="[Metin]" custT="1"/>
      <dgm:spPr/>
      <dgm:t>
        <a:bodyPr/>
        <a:lstStyle/>
        <a:p>
          <a:r>
            <a:rPr lang="tr-TR" sz="2000" dirty="0"/>
            <a:t>İmla Kuralları</a:t>
          </a:r>
        </a:p>
      </dgm:t>
    </dgm:pt>
    <dgm:pt modelId="{40B828FC-B296-440C-B0AD-84F9493C8984}" type="parTrans" cxnId="{9245EDE6-BD38-48D4-9747-EE2679E56485}">
      <dgm:prSet/>
      <dgm:spPr/>
      <dgm:t>
        <a:bodyPr/>
        <a:lstStyle/>
        <a:p>
          <a:endParaRPr lang="tr-TR"/>
        </a:p>
      </dgm:t>
    </dgm:pt>
    <dgm:pt modelId="{9A87E082-6E07-41F4-ABA1-74E4F931F8E3}" type="sibTrans" cxnId="{9245EDE6-BD38-48D4-9747-EE2679E56485}">
      <dgm:prSet/>
      <dgm:spPr/>
      <dgm:t>
        <a:bodyPr/>
        <a:lstStyle/>
        <a:p>
          <a:endParaRPr lang="tr-TR"/>
        </a:p>
      </dgm:t>
    </dgm:pt>
    <dgm:pt modelId="{3BCAB7DF-2F81-43EC-AA88-34DB45D61416}">
      <dgm:prSet phldrT="[Metin]" custT="1"/>
      <dgm:spPr/>
      <dgm:t>
        <a:bodyPr/>
        <a:lstStyle/>
        <a:p>
          <a:r>
            <a:rPr lang="tr-TR" sz="2000" dirty="0"/>
            <a:t>Cümle Bilgisi</a:t>
          </a:r>
        </a:p>
      </dgm:t>
    </dgm:pt>
    <dgm:pt modelId="{04E09C53-37B0-409C-B8AA-5268EDA3CC0E}" type="parTrans" cxnId="{36777899-6C0D-4DFA-8AC5-8DCB15B8426A}">
      <dgm:prSet/>
      <dgm:spPr/>
      <dgm:t>
        <a:bodyPr/>
        <a:lstStyle/>
        <a:p>
          <a:endParaRPr lang="tr-TR"/>
        </a:p>
      </dgm:t>
    </dgm:pt>
    <dgm:pt modelId="{38F7DB98-EA89-435A-98CA-A084F123A0DA}" type="sibTrans" cxnId="{36777899-6C0D-4DFA-8AC5-8DCB15B8426A}">
      <dgm:prSet/>
      <dgm:spPr/>
      <dgm:t>
        <a:bodyPr/>
        <a:lstStyle/>
        <a:p>
          <a:endParaRPr lang="tr-TR"/>
        </a:p>
      </dgm:t>
    </dgm:pt>
    <dgm:pt modelId="{0A7C89EA-D99F-45E6-9B18-07F53300C36F}">
      <dgm:prSet phldrT="[Metin]" custT="1"/>
      <dgm:spPr/>
      <dgm:t>
        <a:bodyPr/>
        <a:lstStyle/>
        <a:p>
          <a:r>
            <a:rPr lang="tr-TR" sz="2000" dirty="0"/>
            <a:t>İşlemleri günlük hayatta uygulama becerileri</a:t>
          </a:r>
        </a:p>
      </dgm:t>
    </dgm:pt>
    <dgm:pt modelId="{CBDEDE0A-E6E2-4485-A512-7499B9FB19B7}" type="parTrans" cxnId="{65BC8B6F-AB07-4FC1-A2A6-631EB9E97082}">
      <dgm:prSet/>
      <dgm:spPr/>
      <dgm:t>
        <a:bodyPr/>
        <a:lstStyle/>
        <a:p>
          <a:endParaRPr lang="tr-TR"/>
        </a:p>
      </dgm:t>
    </dgm:pt>
    <dgm:pt modelId="{C5AAF78E-044A-4811-B989-EB43EA591E3A}" type="sibTrans" cxnId="{65BC8B6F-AB07-4FC1-A2A6-631EB9E97082}">
      <dgm:prSet/>
      <dgm:spPr/>
      <dgm:t>
        <a:bodyPr/>
        <a:lstStyle/>
        <a:p>
          <a:endParaRPr lang="tr-TR"/>
        </a:p>
      </dgm:t>
    </dgm:pt>
    <dgm:pt modelId="{C94D00CE-99C5-4926-9AF0-3E565F5CF58C}" type="pres">
      <dgm:prSet presAssocID="{AED88417-F8FB-4C69-AA84-76E975D1CF76}" presName="CompostProcess" presStyleCnt="0">
        <dgm:presLayoutVars>
          <dgm:dir/>
          <dgm:resizeHandles val="exact"/>
        </dgm:presLayoutVars>
      </dgm:prSet>
      <dgm:spPr/>
      <dgm:t>
        <a:bodyPr/>
        <a:lstStyle/>
        <a:p>
          <a:endParaRPr lang="tr-TR"/>
        </a:p>
      </dgm:t>
    </dgm:pt>
    <dgm:pt modelId="{1AB058D3-9539-49A5-BAB5-3EBDE0EEE356}" type="pres">
      <dgm:prSet presAssocID="{AED88417-F8FB-4C69-AA84-76E975D1CF76}" presName="arrow" presStyleLbl="bgShp" presStyleIdx="0" presStyleCnt="1" custScaleX="71267" custScaleY="58921" custLinFactNeighborX="13095" custLinFactNeighborY="-55282"/>
      <dgm:spPr/>
    </dgm:pt>
    <dgm:pt modelId="{15BB61EB-B2A1-4096-96DA-6E1B66A8CEDA}" type="pres">
      <dgm:prSet presAssocID="{AED88417-F8FB-4C69-AA84-76E975D1CF76}" presName="linearProcess" presStyleCnt="0"/>
      <dgm:spPr/>
    </dgm:pt>
    <dgm:pt modelId="{F83DE022-5EB5-485B-A28C-A23525321E99}" type="pres">
      <dgm:prSet presAssocID="{1A3AFC89-8434-4E03-9BD4-F561DACF9BBC}" presName="textNode" presStyleLbl="node1" presStyleIdx="0" presStyleCnt="2" custScaleX="535064" custScaleY="80309" custLinFactY="-3734" custLinFactNeighborX="-54891" custLinFactNeighborY="-100000">
        <dgm:presLayoutVars>
          <dgm:bulletEnabled val="1"/>
        </dgm:presLayoutVars>
      </dgm:prSet>
      <dgm:spPr/>
      <dgm:t>
        <a:bodyPr/>
        <a:lstStyle/>
        <a:p>
          <a:endParaRPr lang="tr-TR"/>
        </a:p>
      </dgm:t>
    </dgm:pt>
    <dgm:pt modelId="{6A90C84A-CA7C-4634-9FD6-DB4D0C68654B}" type="pres">
      <dgm:prSet presAssocID="{63CD2D5A-02CD-4ACC-9F34-E5873AF34813}" presName="sibTrans" presStyleCnt="0"/>
      <dgm:spPr/>
    </dgm:pt>
    <dgm:pt modelId="{981509DD-0994-4D7F-96DB-2BEF38643F9A}" type="pres">
      <dgm:prSet presAssocID="{B71FA50B-F539-4F25-B412-8E2196BBE347}" presName="textNode" presStyleLbl="node1" presStyleIdx="1" presStyleCnt="2" custScaleX="652821" custScaleY="114137" custLinFactNeighborX="16763" custLinFactNeighborY="-88262">
        <dgm:presLayoutVars>
          <dgm:bulletEnabled val="1"/>
        </dgm:presLayoutVars>
      </dgm:prSet>
      <dgm:spPr/>
      <dgm:t>
        <a:bodyPr/>
        <a:lstStyle/>
        <a:p>
          <a:endParaRPr lang="tr-TR"/>
        </a:p>
      </dgm:t>
    </dgm:pt>
  </dgm:ptLst>
  <dgm:cxnLst>
    <dgm:cxn modelId="{36777899-6C0D-4DFA-8AC5-8DCB15B8426A}" srcId="{1A3AFC89-8434-4E03-9BD4-F561DACF9BBC}" destId="{3BCAB7DF-2F81-43EC-AA88-34DB45D61416}" srcOrd="3" destOrd="0" parTransId="{04E09C53-37B0-409C-B8AA-5268EDA3CC0E}" sibTransId="{38F7DB98-EA89-435A-98CA-A084F123A0DA}"/>
    <dgm:cxn modelId="{3E2E4A20-8A11-4EE4-9CB2-D0D043C4BC86}" type="presOf" srcId="{B71FA50B-F539-4F25-B412-8E2196BBE347}" destId="{981509DD-0994-4D7F-96DB-2BEF38643F9A}" srcOrd="0" destOrd="0" presId="urn:microsoft.com/office/officeart/2005/8/layout/hProcess9"/>
    <dgm:cxn modelId="{6C804391-332B-41F7-A888-5973002D3AB3}" srcId="{B71FA50B-F539-4F25-B412-8E2196BBE347}" destId="{40EE3328-791C-42B0-B201-B631EBF2DDFC}" srcOrd="0" destOrd="0" parTransId="{B4FC2ECF-26B8-4FC1-B5BA-9C5279AEF3EF}" sibTransId="{6B4CA480-0142-49D3-9658-99ACE9DDBF72}"/>
    <dgm:cxn modelId="{A836AFC2-1827-4932-A62E-92A141D4C159}" type="presOf" srcId="{40EE3328-791C-42B0-B201-B631EBF2DDFC}" destId="{981509DD-0994-4D7F-96DB-2BEF38643F9A}" srcOrd="0" destOrd="1" presId="urn:microsoft.com/office/officeart/2005/8/layout/hProcess9"/>
    <dgm:cxn modelId="{791E320D-D41A-4404-A224-219FF05928DF}" srcId="{AED88417-F8FB-4C69-AA84-76E975D1CF76}" destId="{1A3AFC89-8434-4E03-9BD4-F561DACF9BBC}" srcOrd="0" destOrd="0" parTransId="{A9C06832-4BB4-40D7-BC73-34136E620580}" sibTransId="{63CD2D5A-02CD-4ACC-9F34-E5873AF34813}"/>
    <dgm:cxn modelId="{DC4F26A0-A6D6-4B54-8FD8-15B7F014B8E4}" srcId="{1A3AFC89-8434-4E03-9BD4-F561DACF9BBC}" destId="{08840DA4-DB08-4454-B55A-5EC08CD0771D}" srcOrd="1" destOrd="0" parTransId="{22951A2E-E67F-41A2-8924-0F4C70535764}" sibTransId="{6C9D2C8E-E1F3-4AA8-A89B-77FFF73822E7}"/>
    <dgm:cxn modelId="{24F8BFFD-0DF9-49CC-BD99-F18088424042}" srcId="{1A3AFC89-8434-4E03-9BD4-F561DACF9BBC}" destId="{A69E1645-6E20-42F0-9B9E-E83D606C632D}" srcOrd="0" destOrd="0" parTransId="{7A1F74FA-C848-42EA-AC06-EE63AB8956B9}" sibTransId="{2E877242-3D41-4A70-9461-DC969DCBB7CA}"/>
    <dgm:cxn modelId="{772990EC-91C7-454F-BA15-4A70BCACADF5}" type="presOf" srcId="{3BCAB7DF-2F81-43EC-AA88-34DB45D61416}" destId="{F83DE022-5EB5-485B-A28C-A23525321E99}" srcOrd="0" destOrd="4" presId="urn:microsoft.com/office/officeart/2005/8/layout/hProcess9"/>
    <dgm:cxn modelId="{9245EDE6-BD38-48D4-9747-EE2679E56485}" srcId="{1A3AFC89-8434-4E03-9BD4-F561DACF9BBC}" destId="{3306EE5F-6AEA-4A92-8B2A-2F7415AD461E}" srcOrd="2" destOrd="0" parTransId="{40B828FC-B296-440C-B0AD-84F9493C8984}" sibTransId="{9A87E082-6E07-41F4-ABA1-74E4F931F8E3}"/>
    <dgm:cxn modelId="{EBFE0D90-CDB2-429A-B1DB-A29F851DD513}" type="presOf" srcId="{A69E1645-6E20-42F0-9B9E-E83D606C632D}" destId="{F83DE022-5EB5-485B-A28C-A23525321E99}" srcOrd="0" destOrd="1" presId="urn:microsoft.com/office/officeart/2005/8/layout/hProcess9"/>
    <dgm:cxn modelId="{203F164D-36BE-45CD-9C74-B7FA2AB9E818}" type="presOf" srcId="{08840DA4-DB08-4454-B55A-5EC08CD0771D}" destId="{F83DE022-5EB5-485B-A28C-A23525321E99}" srcOrd="0" destOrd="2" presId="urn:microsoft.com/office/officeart/2005/8/layout/hProcess9"/>
    <dgm:cxn modelId="{7F20377C-643E-4F37-85C9-B0E1E39C8B3F}" srcId="{B71FA50B-F539-4F25-B412-8E2196BBE347}" destId="{5149B19D-A1DF-40CC-91DE-5ACD52AC0C54}" srcOrd="1" destOrd="0" parTransId="{61249478-A832-4817-8B35-DA715966EAFF}" sibTransId="{D7ADC644-430A-404D-ABFF-257D7EE9B401}"/>
    <dgm:cxn modelId="{990E7A16-1596-491C-A367-E7BE89C857C8}" type="presOf" srcId="{AED88417-F8FB-4C69-AA84-76E975D1CF76}" destId="{C94D00CE-99C5-4926-9AF0-3E565F5CF58C}" srcOrd="0" destOrd="0" presId="urn:microsoft.com/office/officeart/2005/8/layout/hProcess9"/>
    <dgm:cxn modelId="{F547E0B4-C9A0-4D1F-92B8-9EE80C10A0FC}" type="presOf" srcId="{1A3AFC89-8434-4E03-9BD4-F561DACF9BBC}" destId="{F83DE022-5EB5-485B-A28C-A23525321E99}" srcOrd="0" destOrd="0" presId="urn:microsoft.com/office/officeart/2005/8/layout/hProcess9"/>
    <dgm:cxn modelId="{16DEEC60-279D-44D5-8A7B-60B390D8D099}" srcId="{AED88417-F8FB-4C69-AA84-76E975D1CF76}" destId="{B71FA50B-F539-4F25-B412-8E2196BBE347}" srcOrd="1" destOrd="0" parTransId="{EDD4B555-A0B8-4890-AD85-7DD808E2A9A5}" sibTransId="{7D6CB700-94C4-4B70-BE0A-9B243842FD99}"/>
    <dgm:cxn modelId="{65BC8B6F-AB07-4FC1-A2A6-631EB9E97082}" srcId="{B71FA50B-F539-4F25-B412-8E2196BBE347}" destId="{0A7C89EA-D99F-45E6-9B18-07F53300C36F}" srcOrd="2" destOrd="0" parTransId="{CBDEDE0A-E6E2-4485-A512-7499B9FB19B7}" sibTransId="{C5AAF78E-044A-4811-B989-EB43EA591E3A}"/>
    <dgm:cxn modelId="{6EB718E8-02E2-46BE-A1CC-31705475DF7E}" type="presOf" srcId="{5149B19D-A1DF-40CC-91DE-5ACD52AC0C54}" destId="{981509DD-0994-4D7F-96DB-2BEF38643F9A}" srcOrd="0" destOrd="2" presId="urn:microsoft.com/office/officeart/2005/8/layout/hProcess9"/>
    <dgm:cxn modelId="{4EED6B8D-5FEB-4368-ABFE-5F41B5798A08}" type="presOf" srcId="{3306EE5F-6AEA-4A92-8B2A-2F7415AD461E}" destId="{F83DE022-5EB5-485B-A28C-A23525321E99}" srcOrd="0" destOrd="3" presId="urn:microsoft.com/office/officeart/2005/8/layout/hProcess9"/>
    <dgm:cxn modelId="{8BB4F641-3F81-4706-AF3C-023CE22062E8}" type="presOf" srcId="{0A7C89EA-D99F-45E6-9B18-07F53300C36F}" destId="{981509DD-0994-4D7F-96DB-2BEF38643F9A}" srcOrd="0" destOrd="3" presId="urn:microsoft.com/office/officeart/2005/8/layout/hProcess9"/>
    <dgm:cxn modelId="{7E489D12-0CFB-4FBF-ADCE-7168F167704D}" type="presParOf" srcId="{C94D00CE-99C5-4926-9AF0-3E565F5CF58C}" destId="{1AB058D3-9539-49A5-BAB5-3EBDE0EEE356}" srcOrd="0" destOrd="0" presId="urn:microsoft.com/office/officeart/2005/8/layout/hProcess9"/>
    <dgm:cxn modelId="{76BF979B-5D0B-4FDB-AF5A-DE63C2059622}" type="presParOf" srcId="{C94D00CE-99C5-4926-9AF0-3E565F5CF58C}" destId="{15BB61EB-B2A1-4096-96DA-6E1B66A8CEDA}" srcOrd="1" destOrd="0" presId="urn:microsoft.com/office/officeart/2005/8/layout/hProcess9"/>
    <dgm:cxn modelId="{C40167D5-A2BF-4E03-A7E0-A3D6C6CCB425}" type="presParOf" srcId="{15BB61EB-B2A1-4096-96DA-6E1B66A8CEDA}" destId="{F83DE022-5EB5-485B-A28C-A23525321E99}" srcOrd="0" destOrd="0" presId="urn:microsoft.com/office/officeart/2005/8/layout/hProcess9"/>
    <dgm:cxn modelId="{4C59DADF-23CC-4A40-B15C-E8FFCDF670C3}" type="presParOf" srcId="{15BB61EB-B2A1-4096-96DA-6E1B66A8CEDA}" destId="{6A90C84A-CA7C-4634-9FD6-DB4D0C68654B}" srcOrd="1" destOrd="0" presId="urn:microsoft.com/office/officeart/2005/8/layout/hProcess9"/>
    <dgm:cxn modelId="{1550902F-C422-4552-BC96-479B8BE4F18E}" type="presParOf" srcId="{15BB61EB-B2A1-4096-96DA-6E1B66A8CEDA}" destId="{981509DD-0994-4D7F-96DB-2BEF38643F9A}"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940F18-8627-440A-AFAD-A5AE36B3E607}"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tr-TR"/>
        </a:p>
      </dgm:t>
    </dgm:pt>
    <dgm:pt modelId="{B320AA66-AA1A-4344-879B-7A91A85B7DFD}">
      <dgm:prSet phldrT="[Metin]"/>
      <dgm:spPr/>
      <dgm:t>
        <a:bodyPr/>
        <a:lstStyle/>
        <a:p>
          <a:r>
            <a:rPr lang="tr-TR" dirty="0"/>
            <a:t>HANGİ PUAN TÜRÜ</a:t>
          </a:r>
        </a:p>
      </dgm:t>
    </dgm:pt>
    <dgm:pt modelId="{374BA45D-FB45-4110-993C-A830FB33B91E}" type="parTrans" cxnId="{B6CC5552-8408-4DB8-8386-73C9C7B1596C}">
      <dgm:prSet/>
      <dgm:spPr/>
      <dgm:t>
        <a:bodyPr/>
        <a:lstStyle/>
        <a:p>
          <a:endParaRPr lang="tr-TR"/>
        </a:p>
      </dgm:t>
    </dgm:pt>
    <dgm:pt modelId="{61FE2F04-1289-4763-9B7F-198BDFBC6442}" type="sibTrans" cxnId="{B6CC5552-8408-4DB8-8386-73C9C7B1596C}">
      <dgm:prSet/>
      <dgm:spPr/>
      <dgm:t>
        <a:bodyPr/>
        <a:lstStyle/>
        <a:p>
          <a:endParaRPr lang="tr-TR"/>
        </a:p>
      </dgm:t>
    </dgm:pt>
    <dgm:pt modelId="{2E442F21-60ED-40C7-9CBE-4E8691C0D984}">
      <dgm:prSet phldrT="[Metin]"/>
      <dgm:spPr/>
      <dgm:t>
        <a:bodyPr/>
        <a:lstStyle/>
        <a:p>
          <a:r>
            <a:rPr lang="tr-TR" dirty="0"/>
            <a:t>HANGİ MESLEK</a:t>
          </a:r>
        </a:p>
      </dgm:t>
    </dgm:pt>
    <dgm:pt modelId="{220923ED-40F7-49F9-ADEA-6EE098E74E0E}" type="parTrans" cxnId="{16C27C22-EA0F-4F44-B1BD-3A64E64F99FA}">
      <dgm:prSet/>
      <dgm:spPr/>
      <dgm:t>
        <a:bodyPr/>
        <a:lstStyle/>
        <a:p>
          <a:endParaRPr lang="tr-TR"/>
        </a:p>
      </dgm:t>
    </dgm:pt>
    <dgm:pt modelId="{F56114A9-E4CF-4CC7-BEE7-F1D64ED140C5}" type="sibTrans" cxnId="{16C27C22-EA0F-4F44-B1BD-3A64E64F99FA}">
      <dgm:prSet/>
      <dgm:spPr/>
      <dgm:t>
        <a:bodyPr/>
        <a:lstStyle/>
        <a:p>
          <a:endParaRPr lang="tr-TR"/>
        </a:p>
      </dgm:t>
    </dgm:pt>
    <dgm:pt modelId="{92A992BD-4B54-438D-9FF2-D995B1CB5A27}" type="pres">
      <dgm:prSet presAssocID="{EC940F18-8627-440A-AFAD-A5AE36B3E607}" presName="diagram" presStyleCnt="0">
        <dgm:presLayoutVars>
          <dgm:dir/>
          <dgm:resizeHandles val="exact"/>
        </dgm:presLayoutVars>
      </dgm:prSet>
      <dgm:spPr/>
      <dgm:t>
        <a:bodyPr/>
        <a:lstStyle/>
        <a:p>
          <a:endParaRPr lang="tr-TR"/>
        </a:p>
      </dgm:t>
    </dgm:pt>
    <dgm:pt modelId="{5FCC5E4A-539D-4718-9151-5D869197CE2F}" type="pres">
      <dgm:prSet presAssocID="{B320AA66-AA1A-4344-879B-7A91A85B7DFD}" presName="arrow" presStyleLbl="node1" presStyleIdx="0" presStyleCnt="2" custScaleX="128691">
        <dgm:presLayoutVars>
          <dgm:bulletEnabled val="1"/>
        </dgm:presLayoutVars>
      </dgm:prSet>
      <dgm:spPr/>
      <dgm:t>
        <a:bodyPr/>
        <a:lstStyle/>
        <a:p>
          <a:endParaRPr lang="tr-TR"/>
        </a:p>
      </dgm:t>
    </dgm:pt>
    <dgm:pt modelId="{0482BA5F-8896-45D5-8B69-99B4DF81CBAF}" type="pres">
      <dgm:prSet presAssocID="{2E442F21-60ED-40C7-9CBE-4E8691C0D984}" presName="arrow" presStyleLbl="node1" presStyleIdx="1" presStyleCnt="2" custScaleX="121383">
        <dgm:presLayoutVars>
          <dgm:bulletEnabled val="1"/>
        </dgm:presLayoutVars>
      </dgm:prSet>
      <dgm:spPr/>
      <dgm:t>
        <a:bodyPr/>
        <a:lstStyle/>
        <a:p>
          <a:endParaRPr lang="tr-TR"/>
        </a:p>
      </dgm:t>
    </dgm:pt>
  </dgm:ptLst>
  <dgm:cxnLst>
    <dgm:cxn modelId="{16C27C22-EA0F-4F44-B1BD-3A64E64F99FA}" srcId="{EC940F18-8627-440A-AFAD-A5AE36B3E607}" destId="{2E442F21-60ED-40C7-9CBE-4E8691C0D984}" srcOrd="1" destOrd="0" parTransId="{220923ED-40F7-49F9-ADEA-6EE098E74E0E}" sibTransId="{F56114A9-E4CF-4CC7-BEE7-F1D64ED140C5}"/>
    <dgm:cxn modelId="{9AC67A4E-9704-4CDF-B84E-98844DBE08B7}" type="presOf" srcId="{2E442F21-60ED-40C7-9CBE-4E8691C0D984}" destId="{0482BA5F-8896-45D5-8B69-99B4DF81CBAF}" srcOrd="0" destOrd="0" presId="urn:microsoft.com/office/officeart/2005/8/layout/arrow5"/>
    <dgm:cxn modelId="{B6CC5552-8408-4DB8-8386-73C9C7B1596C}" srcId="{EC940F18-8627-440A-AFAD-A5AE36B3E607}" destId="{B320AA66-AA1A-4344-879B-7A91A85B7DFD}" srcOrd="0" destOrd="0" parTransId="{374BA45D-FB45-4110-993C-A830FB33B91E}" sibTransId="{61FE2F04-1289-4763-9B7F-198BDFBC6442}"/>
    <dgm:cxn modelId="{13376A4B-725A-4C63-9081-C42D93347CB0}" type="presOf" srcId="{B320AA66-AA1A-4344-879B-7A91A85B7DFD}" destId="{5FCC5E4A-539D-4718-9151-5D869197CE2F}" srcOrd="0" destOrd="0" presId="urn:microsoft.com/office/officeart/2005/8/layout/arrow5"/>
    <dgm:cxn modelId="{E44983C0-B7B3-40E7-83B5-3101E490A615}" type="presOf" srcId="{EC940F18-8627-440A-AFAD-A5AE36B3E607}" destId="{92A992BD-4B54-438D-9FF2-D995B1CB5A27}" srcOrd="0" destOrd="0" presId="urn:microsoft.com/office/officeart/2005/8/layout/arrow5"/>
    <dgm:cxn modelId="{13F66157-A0CC-45E0-9679-68BC254D3BD6}" type="presParOf" srcId="{92A992BD-4B54-438D-9FF2-D995B1CB5A27}" destId="{5FCC5E4A-539D-4718-9151-5D869197CE2F}" srcOrd="0" destOrd="0" presId="urn:microsoft.com/office/officeart/2005/8/layout/arrow5"/>
    <dgm:cxn modelId="{C09CDE52-444A-4AD9-B888-9D22F424762B}" type="presParOf" srcId="{92A992BD-4B54-438D-9FF2-D995B1CB5A27}" destId="{0482BA5F-8896-45D5-8B69-99B4DF81CBAF}"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2D6E34-D407-4C9E-98D9-93DB3597C8A7}" type="doc">
      <dgm:prSet loTypeId="urn:microsoft.com/office/officeart/2008/layout/VerticalCurvedList" loCatId="list" qsTypeId="urn:microsoft.com/office/officeart/2005/8/quickstyle/3d1" qsCatId="3D" csTypeId="urn:microsoft.com/office/officeart/2005/8/colors/accent0_3" csCatId="mainScheme" phldr="1"/>
      <dgm:spPr/>
      <dgm:t>
        <a:bodyPr/>
        <a:lstStyle/>
        <a:p>
          <a:endParaRPr lang="tr-TR"/>
        </a:p>
      </dgm:t>
    </dgm:pt>
    <dgm:pt modelId="{24FD6CE5-B288-4689-8175-2F7202512B82}">
      <dgm:prSet phldrT="[Metin]"/>
      <dgm:spPr>
        <a:solidFill>
          <a:srgbClr val="92D050"/>
        </a:solidFill>
      </dgm:spPr>
      <dgm:t>
        <a:bodyPr/>
        <a:lstStyle/>
        <a:p>
          <a:r>
            <a:rPr lang="tr-TR" b="1" dirty="0">
              <a:solidFill>
                <a:schemeClr val="tx1"/>
              </a:solidFill>
            </a:rPr>
            <a:t>HERKESİN GİRMESİ ZORUNLUDUR</a:t>
          </a:r>
        </a:p>
      </dgm:t>
    </dgm:pt>
    <dgm:pt modelId="{780F2B16-3CB0-4667-9493-8F866020AAAF}" type="parTrans" cxnId="{7994D4A1-A7A0-4CB6-B9AB-D48F3DF7DEC4}">
      <dgm:prSet/>
      <dgm:spPr/>
      <dgm:t>
        <a:bodyPr/>
        <a:lstStyle/>
        <a:p>
          <a:endParaRPr lang="tr-TR" b="1">
            <a:solidFill>
              <a:schemeClr val="tx1"/>
            </a:solidFill>
          </a:endParaRPr>
        </a:p>
      </dgm:t>
    </dgm:pt>
    <dgm:pt modelId="{F4757565-BB0B-43A2-BD73-5AAA86AD4C31}" type="sibTrans" cxnId="{7994D4A1-A7A0-4CB6-B9AB-D48F3DF7DEC4}">
      <dgm:prSet/>
      <dgm:spPr/>
      <dgm:t>
        <a:bodyPr/>
        <a:lstStyle/>
        <a:p>
          <a:endParaRPr lang="tr-TR" b="1">
            <a:solidFill>
              <a:schemeClr val="tx1"/>
            </a:solidFill>
          </a:endParaRPr>
        </a:p>
      </dgm:t>
    </dgm:pt>
    <dgm:pt modelId="{0A3809B3-A3CE-4BB8-9901-77FACFB109B4}">
      <dgm:prSet phldrT="[Metin]"/>
      <dgm:spPr>
        <a:solidFill>
          <a:schemeClr val="accent4">
            <a:lumMod val="75000"/>
          </a:schemeClr>
        </a:solidFill>
      </dgm:spPr>
      <dgm:t>
        <a:bodyPr/>
        <a:lstStyle/>
        <a:p>
          <a:pPr rtl="0"/>
          <a:r>
            <a:rPr lang="tr-TR" b="1" dirty="0">
              <a:solidFill>
                <a:schemeClr val="tx1"/>
              </a:solidFill>
            </a:rPr>
            <a:t>ÖN LİSANS (2 YILLIK)  PROGRAMLARI İÇİN TYT’DEN 150 VE ÜZERİ ALMAK YETERLİDİR</a:t>
          </a:r>
        </a:p>
      </dgm:t>
    </dgm:pt>
    <dgm:pt modelId="{756E242C-42DE-409D-A0E9-8CA0CC46B427}" type="parTrans" cxnId="{78A12B56-78EE-4009-B9E9-332B1296620A}">
      <dgm:prSet/>
      <dgm:spPr/>
      <dgm:t>
        <a:bodyPr/>
        <a:lstStyle/>
        <a:p>
          <a:endParaRPr lang="tr-TR" b="1">
            <a:solidFill>
              <a:schemeClr val="tx1"/>
            </a:solidFill>
          </a:endParaRPr>
        </a:p>
      </dgm:t>
    </dgm:pt>
    <dgm:pt modelId="{142491E9-C809-45A4-9D73-4BDB4C34E94F}" type="sibTrans" cxnId="{78A12B56-78EE-4009-B9E9-332B1296620A}">
      <dgm:prSet/>
      <dgm:spPr/>
      <dgm:t>
        <a:bodyPr/>
        <a:lstStyle/>
        <a:p>
          <a:endParaRPr lang="tr-TR" b="1">
            <a:solidFill>
              <a:schemeClr val="tx1"/>
            </a:solidFill>
          </a:endParaRPr>
        </a:p>
      </dgm:t>
    </dgm:pt>
    <dgm:pt modelId="{F5EB2948-5D0F-4E8D-A523-B44219DDA46A}">
      <dgm:prSet phldrT="[Metin]"/>
      <dgm:spPr>
        <a:solidFill>
          <a:srgbClr val="00B050"/>
        </a:solidFill>
      </dgm:spPr>
      <dgm:t>
        <a:bodyPr/>
        <a:lstStyle/>
        <a:p>
          <a:pPr rtl="0"/>
          <a:r>
            <a:rPr lang="tr-TR" b="1" dirty="0">
              <a:solidFill>
                <a:schemeClr val="tx1"/>
              </a:solidFill>
            </a:rPr>
            <a:t>TYT’DEN ALACAĞINIZ 200 VE ÜZERİ PUAN 2 YIL GEÇERLİ OLACAK</a:t>
          </a:r>
        </a:p>
      </dgm:t>
    </dgm:pt>
    <dgm:pt modelId="{A2B21197-1BF2-45BF-9CC4-DA168039B05D}" type="parTrans" cxnId="{0EE982C2-51CB-4104-BF6E-94BD6A47E160}">
      <dgm:prSet/>
      <dgm:spPr/>
      <dgm:t>
        <a:bodyPr/>
        <a:lstStyle/>
        <a:p>
          <a:endParaRPr lang="tr-TR" b="1">
            <a:solidFill>
              <a:schemeClr val="tx1"/>
            </a:solidFill>
          </a:endParaRPr>
        </a:p>
      </dgm:t>
    </dgm:pt>
    <dgm:pt modelId="{27BE1D0A-2C21-476F-84BD-A4835C656D7C}" type="sibTrans" cxnId="{0EE982C2-51CB-4104-BF6E-94BD6A47E160}">
      <dgm:prSet/>
      <dgm:spPr/>
      <dgm:t>
        <a:bodyPr/>
        <a:lstStyle/>
        <a:p>
          <a:endParaRPr lang="tr-TR" b="1">
            <a:solidFill>
              <a:schemeClr val="tx1"/>
            </a:solidFill>
          </a:endParaRPr>
        </a:p>
      </dgm:t>
    </dgm:pt>
    <dgm:pt modelId="{08705646-F568-4F06-9486-FAD3B7562FB3}" type="pres">
      <dgm:prSet presAssocID="{032D6E34-D407-4C9E-98D9-93DB3597C8A7}" presName="Name0" presStyleCnt="0">
        <dgm:presLayoutVars>
          <dgm:chMax val="7"/>
          <dgm:chPref val="7"/>
          <dgm:dir/>
        </dgm:presLayoutVars>
      </dgm:prSet>
      <dgm:spPr/>
      <dgm:t>
        <a:bodyPr/>
        <a:lstStyle/>
        <a:p>
          <a:endParaRPr lang="tr-TR"/>
        </a:p>
      </dgm:t>
    </dgm:pt>
    <dgm:pt modelId="{E230044C-2FFE-4D87-AE79-635732531D16}" type="pres">
      <dgm:prSet presAssocID="{032D6E34-D407-4C9E-98D9-93DB3597C8A7}" presName="Name1" presStyleCnt="0"/>
      <dgm:spPr/>
    </dgm:pt>
    <dgm:pt modelId="{16E9308F-D2B5-4566-98D9-56A1AB9227AB}" type="pres">
      <dgm:prSet presAssocID="{032D6E34-D407-4C9E-98D9-93DB3597C8A7}" presName="cycle" presStyleCnt="0"/>
      <dgm:spPr/>
    </dgm:pt>
    <dgm:pt modelId="{FEB44ACE-4ACD-4DEA-B4A0-0F7434E5FBB4}" type="pres">
      <dgm:prSet presAssocID="{032D6E34-D407-4C9E-98D9-93DB3597C8A7}" presName="srcNode" presStyleLbl="node1" presStyleIdx="0" presStyleCnt="3"/>
      <dgm:spPr/>
    </dgm:pt>
    <dgm:pt modelId="{67C6B723-F8A0-4A2E-A93F-1573A404BB8D}" type="pres">
      <dgm:prSet presAssocID="{032D6E34-D407-4C9E-98D9-93DB3597C8A7}" presName="conn" presStyleLbl="parChTrans1D2" presStyleIdx="0" presStyleCnt="1" custLinFactNeighborX="1329" custLinFactNeighborY="-432"/>
      <dgm:spPr/>
      <dgm:t>
        <a:bodyPr/>
        <a:lstStyle/>
        <a:p>
          <a:endParaRPr lang="tr-TR"/>
        </a:p>
      </dgm:t>
    </dgm:pt>
    <dgm:pt modelId="{CA7CE9F1-DDC6-4904-8A03-BC04C991958E}" type="pres">
      <dgm:prSet presAssocID="{032D6E34-D407-4C9E-98D9-93DB3597C8A7}" presName="extraNode" presStyleLbl="node1" presStyleIdx="0" presStyleCnt="3"/>
      <dgm:spPr/>
    </dgm:pt>
    <dgm:pt modelId="{AE58FB7A-4BAD-47D3-AA48-5D88E6742A6B}" type="pres">
      <dgm:prSet presAssocID="{032D6E34-D407-4C9E-98D9-93DB3597C8A7}" presName="dstNode" presStyleLbl="node1" presStyleIdx="0" presStyleCnt="3"/>
      <dgm:spPr/>
    </dgm:pt>
    <dgm:pt modelId="{0E9A82EB-0A6F-4549-A167-2F8399532DD1}" type="pres">
      <dgm:prSet presAssocID="{24FD6CE5-B288-4689-8175-2F7202512B82}" presName="text_1" presStyleLbl="node1" presStyleIdx="0" presStyleCnt="3" custLinFactNeighborX="-64" custLinFactNeighborY="-9770">
        <dgm:presLayoutVars>
          <dgm:bulletEnabled val="1"/>
        </dgm:presLayoutVars>
      </dgm:prSet>
      <dgm:spPr/>
      <dgm:t>
        <a:bodyPr/>
        <a:lstStyle/>
        <a:p>
          <a:endParaRPr lang="tr-TR"/>
        </a:p>
      </dgm:t>
    </dgm:pt>
    <dgm:pt modelId="{BD048DBB-7BAC-4229-9862-9C28D9E952C3}" type="pres">
      <dgm:prSet presAssocID="{24FD6CE5-B288-4689-8175-2F7202512B82}" presName="accent_1" presStyleCnt="0"/>
      <dgm:spPr/>
    </dgm:pt>
    <dgm:pt modelId="{FA7600D6-052A-41C0-9656-C5F8F28F7209}" type="pres">
      <dgm:prSet presAssocID="{24FD6CE5-B288-4689-8175-2F7202512B82}" presName="accentRepeatNode" presStyleLbl="solidFgAcc1" presStyleIdx="0" presStyleCnt="3"/>
      <dgm:spPr/>
    </dgm:pt>
    <dgm:pt modelId="{4327C6BC-B4EB-4FB6-9C70-51B7DC3060C2}" type="pres">
      <dgm:prSet presAssocID="{0A3809B3-A3CE-4BB8-9901-77FACFB109B4}" presName="text_2" presStyleLbl="node1" presStyleIdx="1" presStyleCnt="3" custScaleY="114792">
        <dgm:presLayoutVars>
          <dgm:bulletEnabled val="1"/>
        </dgm:presLayoutVars>
      </dgm:prSet>
      <dgm:spPr/>
      <dgm:t>
        <a:bodyPr/>
        <a:lstStyle/>
        <a:p>
          <a:endParaRPr lang="tr-TR"/>
        </a:p>
      </dgm:t>
    </dgm:pt>
    <dgm:pt modelId="{A8FE31B5-1AF4-479B-8F2B-30EF84267752}" type="pres">
      <dgm:prSet presAssocID="{0A3809B3-A3CE-4BB8-9901-77FACFB109B4}" presName="accent_2" presStyleCnt="0"/>
      <dgm:spPr/>
    </dgm:pt>
    <dgm:pt modelId="{69D3B926-8C1D-456A-B5BA-27313515B29E}" type="pres">
      <dgm:prSet presAssocID="{0A3809B3-A3CE-4BB8-9901-77FACFB109B4}" presName="accentRepeatNode" presStyleLbl="solidFgAcc1" presStyleIdx="1" presStyleCnt="3"/>
      <dgm:spPr/>
    </dgm:pt>
    <dgm:pt modelId="{CE2D3FED-8CDD-4059-9615-6EFC1C4496CC}" type="pres">
      <dgm:prSet presAssocID="{F5EB2948-5D0F-4E8D-A523-B44219DDA46A}" presName="text_3" presStyleLbl="node1" presStyleIdx="2" presStyleCnt="3">
        <dgm:presLayoutVars>
          <dgm:bulletEnabled val="1"/>
        </dgm:presLayoutVars>
      </dgm:prSet>
      <dgm:spPr/>
      <dgm:t>
        <a:bodyPr/>
        <a:lstStyle/>
        <a:p>
          <a:endParaRPr lang="tr-TR"/>
        </a:p>
      </dgm:t>
    </dgm:pt>
    <dgm:pt modelId="{09FCC09C-1454-43F6-967B-67871F69F93B}" type="pres">
      <dgm:prSet presAssocID="{F5EB2948-5D0F-4E8D-A523-B44219DDA46A}" presName="accent_3" presStyleCnt="0"/>
      <dgm:spPr/>
    </dgm:pt>
    <dgm:pt modelId="{1155F208-4DC3-4C54-B1BD-9444DF54A37A}" type="pres">
      <dgm:prSet presAssocID="{F5EB2948-5D0F-4E8D-A523-B44219DDA46A}" presName="accentRepeatNode" presStyleLbl="solidFgAcc1" presStyleIdx="2" presStyleCnt="3"/>
      <dgm:spPr/>
    </dgm:pt>
  </dgm:ptLst>
  <dgm:cxnLst>
    <dgm:cxn modelId="{63EE43EB-26B4-4823-8C5F-0F52DB0C3903}" type="presOf" srcId="{24FD6CE5-B288-4689-8175-2F7202512B82}" destId="{0E9A82EB-0A6F-4549-A167-2F8399532DD1}" srcOrd="0" destOrd="0" presId="urn:microsoft.com/office/officeart/2008/layout/VerticalCurvedList"/>
    <dgm:cxn modelId="{7994D4A1-A7A0-4CB6-B9AB-D48F3DF7DEC4}" srcId="{032D6E34-D407-4C9E-98D9-93DB3597C8A7}" destId="{24FD6CE5-B288-4689-8175-2F7202512B82}" srcOrd="0" destOrd="0" parTransId="{780F2B16-3CB0-4667-9493-8F866020AAAF}" sibTransId="{F4757565-BB0B-43A2-BD73-5AAA86AD4C31}"/>
    <dgm:cxn modelId="{E6C4BD17-722B-4D5B-AF98-D2626F9D1EED}" type="presOf" srcId="{F5EB2948-5D0F-4E8D-A523-B44219DDA46A}" destId="{CE2D3FED-8CDD-4059-9615-6EFC1C4496CC}" srcOrd="0" destOrd="0" presId="urn:microsoft.com/office/officeart/2008/layout/VerticalCurvedList"/>
    <dgm:cxn modelId="{5668A4BC-3A58-412A-BD4A-A53A80218416}" type="presOf" srcId="{0A3809B3-A3CE-4BB8-9901-77FACFB109B4}" destId="{4327C6BC-B4EB-4FB6-9C70-51B7DC3060C2}" srcOrd="0" destOrd="0" presId="urn:microsoft.com/office/officeart/2008/layout/VerticalCurvedList"/>
    <dgm:cxn modelId="{B42F09AF-A876-42CF-9AFC-CBD4D2485B27}" type="presOf" srcId="{032D6E34-D407-4C9E-98D9-93DB3597C8A7}" destId="{08705646-F568-4F06-9486-FAD3B7562FB3}" srcOrd="0" destOrd="0" presId="urn:microsoft.com/office/officeart/2008/layout/VerticalCurvedList"/>
    <dgm:cxn modelId="{0EE982C2-51CB-4104-BF6E-94BD6A47E160}" srcId="{032D6E34-D407-4C9E-98D9-93DB3597C8A7}" destId="{F5EB2948-5D0F-4E8D-A523-B44219DDA46A}" srcOrd="2" destOrd="0" parTransId="{A2B21197-1BF2-45BF-9CC4-DA168039B05D}" sibTransId="{27BE1D0A-2C21-476F-84BD-A4835C656D7C}"/>
    <dgm:cxn modelId="{BC575FA8-6A02-4699-A469-EEDD584BC305}" type="presOf" srcId="{F4757565-BB0B-43A2-BD73-5AAA86AD4C31}" destId="{67C6B723-F8A0-4A2E-A93F-1573A404BB8D}" srcOrd="0" destOrd="0" presId="urn:microsoft.com/office/officeart/2008/layout/VerticalCurvedList"/>
    <dgm:cxn modelId="{78A12B56-78EE-4009-B9E9-332B1296620A}" srcId="{032D6E34-D407-4C9E-98D9-93DB3597C8A7}" destId="{0A3809B3-A3CE-4BB8-9901-77FACFB109B4}" srcOrd="1" destOrd="0" parTransId="{756E242C-42DE-409D-A0E9-8CA0CC46B427}" sibTransId="{142491E9-C809-45A4-9D73-4BDB4C34E94F}"/>
    <dgm:cxn modelId="{09183B47-4735-4E6C-9674-76DF884345F4}" type="presParOf" srcId="{08705646-F568-4F06-9486-FAD3B7562FB3}" destId="{E230044C-2FFE-4D87-AE79-635732531D16}" srcOrd="0" destOrd="0" presId="urn:microsoft.com/office/officeart/2008/layout/VerticalCurvedList"/>
    <dgm:cxn modelId="{25A649E0-3167-4C42-952D-AC61A0785DE0}" type="presParOf" srcId="{E230044C-2FFE-4D87-AE79-635732531D16}" destId="{16E9308F-D2B5-4566-98D9-56A1AB9227AB}" srcOrd="0" destOrd="0" presId="urn:microsoft.com/office/officeart/2008/layout/VerticalCurvedList"/>
    <dgm:cxn modelId="{23C864D3-E263-4D86-BBDE-0A98191C8704}" type="presParOf" srcId="{16E9308F-D2B5-4566-98D9-56A1AB9227AB}" destId="{FEB44ACE-4ACD-4DEA-B4A0-0F7434E5FBB4}" srcOrd="0" destOrd="0" presId="urn:microsoft.com/office/officeart/2008/layout/VerticalCurvedList"/>
    <dgm:cxn modelId="{D40E3F69-680C-4803-A042-D5491348B57D}" type="presParOf" srcId="{16E9308F-D2B5-4566-98D9-56A1AB9227AB}" destId="{67C6B723-F8A0-4A2E-A93F-1573A404BB8D}" srcOrd="1" destOrd="0" presId="urn:microsoft.com/office/officeart/2008/layout/VerticalCurvedList"/>
    <dgm:cxn modelId="{0C15FC22-2DE9-439B-B987-BEC6C104C7B6}" type="presParOf" srcId="{16E9308F-D2B5-4566-98D9-56A1AB9227AB}" destId="{CA7CE9F1-DDC6-4904-8A03-BC04C991958E}" srcOrd="2" destOrd="0" presId="urn:microsoft.com/office/officeart/2008/layout/VerticalCurvedList"/>
    <dgm:cxn modelId="{187858CD-928E-4427-96E2-43C84DB6A826}" type="presParOf" srcId="{16E9308F-D2B5-4566-98D9-56A1AB9227AB}" destId="{AE58FB7A-4BAD-47D3-AA48-5D88E6742A6B}" srcOrd="3" destOrd="0" presId="urn:microsoft.com/office/officeart/2008/layout/VerticalCurvedList"/>
    <dgm:cxn modelId="{23566A3C-0D76-4757-A99F-FBC72507074F}" type="presParOf" srcId="{E230044C-2FFE-4D87-AE79-635732531D16}" destId="{0E9A82EB-0A6F-4549-A167-2F8399532DD1}" srcOrd="1" destOrd="0" presId="urn:microsoft.com/office/officeart/2008/layout/VerticalCurvedList"/>
    <dgm:cxn modelId="{40B6D32A-273E-4EA4-BC88-1C72AA36291F}" type="presParOf" srcId="{E230044C-2FFE-4D87-AE79-635732531D16}" destId="{BD048DBB-7BAC-4229-9862-9C28D9E952C3}" srcOrd="2" destOrd="0" presId="urn:microsoft.com/office/officeart/2008/layout/VerticalCurvedList"/>
    <dgm:cxn modelId="{CC5F571E-82FF-4FD5-8460-3C6BC988C0B7}" type="presParOf" srcId="{BD048DBB-7BAC-4229-9862-9C28D9E952C3}" destId="{FA7600D6-052A-41C0-9656-C5F8F28F7209}" srcOrd="0" destOrd="0" presId="urn:microsoft.com/office/officeart/2008/layout/VerticalCurvedList"/>
    <dgm:cxn modelId="{BCCDCA56-8145-49F7-9778-4E84CDD74EBB}" type="presParOf" srcId="{E230044C-2FFE-4D87-AE79-635732531D16}" destId="{4327C6BC-B4EB-4FB6-9C70-51B7DC3060C2}" srcOrd="3" destOrd="0" presId="urn:microsoft.com/office/officeart/2008/layout/VerticalCurvedList"/>
    <dgm:cxn modelId="{20B3B9BF-C2CB-4125-8A75-41E38D9CB327}" type="presParOf" srcId="{E230044C-2FFE-4D87-AE79-635732531D16}" destId="{A8FE31B5-1AF4-479B-8F2B-30EF84267752}" srcOrd="4" destOrd="0" presId="urn:microsoft.com/office/officeart/2008/layout/VerticalCurvedList"/>
    <dgm:cxn modelId="{A2017550-0F49-48BF-AEC3-F9B8F6C3D919}" type="presParOf" srcId="{A8FE31B5-1AF4-479B-8F2B-30EF84267752}" destId="{69D3B926-8C1D-456A-B5BA-27313515B29E}" srcOrd="0" destOrd="0" presId="urn:microsoft.com/office/officeart/2008/layout/VerticalCurvedList"/>
    <dgm:cxn modelId="{C6B18831-9964-4764-94A6-2381C2206993}" type="presParOf" srcId="{E230044C-2FFE-4D87-AE79-635732531D16}" destId="{CE2D3FED-8CDD-4059-9615-6EFC1C4496CC}" srcOrd="5" destOrd="0" presId="urn:microsoft.com/office/officeart/2008/layout/VerticalCurvedList"/>
    <dgm:cxn modelId="{14EFB610-25F8-45D3-AD20-DFFD411B148E}" type="presParOf" srcId="{E230044C-2FFE-4D87-AE79-635732531D16}" destId="{09FCC09C-1454-43F6-967B-67871F69F93B}" srcOrd="6" destOrd="0" presId="urn:microsoft.com/office/officeart/2008/layout/VerticalCurvedList"/>
    <dgm:cxn modelId="{21F188FA-837F-4C42-A3EF-A601ECF8CC04}" type="presParOf" srcId="{09FCC09C-1454-43F6-967B-67871F69F93B}" destId="{1155F208-4DC3-4C54-B1BD-9444DF54A37A}"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A2431A-104E-4B7A-BE53-FC694F351809}"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tr-TR"/>
        </a:p>
      </dgm:t>
    </dgm:pt>
    <dgm:pt modelId="{ACF959A9-D761-40F8-9601-7908C0F2C86A}">
      <dgm:prSet phldrT="[Metin]" custT="1"/>
      <dgm:spPr/>
      <dgm:t>
        <a:bodyPr/>
        <a:lstStyle/>
        <a:p>
          <a:r>
            <a:rPr lang="tr-TR" sz="2800" dirty="0"/>
            <a:t>40 SORU</a:t>
          </a:r>
        </a:p>
      </dgm:t>
    </dgm:pt>
    <dgm:pt modelId="{DA6455F0-B5D3-437E-9CF6-2B5E0782E77D}" type="parTrans" cxnId="{AF8E9307-7F7D-4248-B1C3-A4A66F4084F9}">
      <dgm:prSet/>
      <dgm:spPr/>
      <dgm:t>
        <a:bodyPr/>
        <a:lstStyle/>
        <a:p>
          <a:endParaRPr lang="tr-TR"/>
        </a:p>
      </dgm:t>
    </dgm:pt>
    <dgm:pt modelId="{9F73E313-C42F-4F74-BF5F-97F40F463940}" type="sibTrans" cxnId="{AF8E9307-7F7D-4248-B1C3-A4A66F4084F9}">
      <dgm:prSet/>
      <dgm:spPr/>
      <dgm:t>
        <a:bodyPr/>
        <a:lstStyle/>
        <a:p>
          <a:endParaRPr lang="tr-TR"/>
        </a:p>
      </dgm:t>
    </dgm:pt>
    <dgm:pt modelId="{B77BC1DD-BBF6-49F0-8942-7D720B13FB6D}">
      <dgm:prSet phldrT="[Metin]" custT="1"/>
      <dgm:spPr/>
      <dgm:t>
        <a:bodyPr/>
        <a:lstStyle/>
        <a:p>
          <a:r>
            <a:rPr lang="tr-TR" sz="2800" dirty="0"/>
            <a:t>MATEMATİK</a:t>
          </a:r>
        </a:p>
      </dgm:t>
    </dgm:pt>
    <dgm:pt modelId="{B8EEEF05-D85C-4930-94D0-A739648E77F9}" type="parTrans" cxnId="{BFB2C4BE-FFEA-4605-9221-E997DDB1159E}">
      <dgm:prSet/>
      <dgm:spPr/>
      <dgm:t>
        <a:bodyPr/>
        <a:lstStyle/>
        <a:p>
          <a:endParaRPr lang="tr-TR"/>
        </a:p>
      </dgm:t>
    </dgm:pt>
    <dgm:pt modelId="{9F5448EF-AD4B-4006-861A-318265165435}" type="sibTrans" cxnId="{BFB2C4BE-FFEA-4605-9221-E997DDB1159E}">
      <dgm:prSet/>
      <dgm:spPr/>
      <dgm:t>
        <a:bodyPr/>
        <a:lstStyle/>
        <a:p>
          <a:endParaRPr lang="tr-TR"/>
        </a:p>
      </dgm:t>
    </dgm:pt>
    <dgm:pt modelId="{5301B36C-816B-4954-8771-08ADF0E288B1}">
      <dgm:prSet phldrT="[Metin]" custT="1"/>
      <dgm:spPr/>
      <dgm:t>
        <a:bodyPr/>
        <a:lstStyle/>
        <a:p>
          <a:r>
            <a:rPr lang="tr-TR" sz="2800" dirty="0"/>
            <a:t>40 SORU</a:t>
          </a:r>
        </a:p>
      </dgm:t>
    </dgm:pt>
    <dgm:pt modelId="{EB0FE040-4515-4E89-BDAC-F0A4E7503D37}" type="parTrans" cxnId="{50683209-6065-4E3A-9D10-BFD032579E3D}">
      <dgm:prSet/>
      <dgm:spPr/>
      <dgm:t>
        <a:bodyPr/>
        <a:lstStyle/>
        <a:p>
          <a:endParaRPr lang="tr-TR"/>
        </a:p>
      </dgm:t>
    </dgm:pt>
    <dgm:pt modelId="{EA57A505-015B-49B3-916E-2DD231B20031}" type="sibTrans" cxnId="{50683209-6065-4E3A-9D10-BFD032579E3D}">
      <dgm:prSet/>
      <dgm:spPr/>
      <dgm:t>
        <a:bodyPr/>
        <a:lstStyle/>
        <a:p>
          <a:endParaRPr lang="tr-TR"/>
        </a:p>
      </dgm:t>
    </dgm:pt>
    <dgm:pt modelId="{9BF2D744-EA5D-4DD9-AA14-41F2CFE6F841}">
      <dgm:prSet phldrT="[Metin]" custT="1"/>
      <dgm:spPr/>
      <dgm:t>
        <a:bodyPr/>
        <a:lstStyle/>
        <a:p>
          <a:r>
            <a:rPr lang="tr-TR" sz="2800" dirty="0"/>
            <a:t>TÜRKÇE</a:t>
          </a:r>
        </a:p>
      </dgm:t>
    </dgm:pt>
    <dgm:pt modelId="{5C92782F-AF65-42A6-83AA-43EBD7377512}" type="parTrans" cxnId="{BF687281-31B3-42A3-B700-AADF16B08EE5}">
      <dgm:prSet/>
      <dgm:spPr/>
      <dgm:t>
        <a:bodyPr/>
        <a:lstStyle/>
        <a:p>
          <a:endParaRPr lang="tr-TR"/>
        </a:p>
      </dgm:t>
    </dgm:pt>
    <dgm:pt modelId="{B12A993D-B879-4DA1-9B6A-7A5D2C16CB42}" type="sibTrans" cxnId="{BF687281-31B3-42A3-B700-AADF16B08EE5}">
      <dgm:prSet/>
      <dgm:spPr/>
      <dgm:t>
        <a:bodyPr/>
        <a:lstStyle/>
        <a:p>
          <a:endParaRPr lang="tr-TR"/>
        </a:p>
      </dgm:t>
    </dgm:pt>
    <dgm:pt modelId="{75F307E9-F7A6-447E-9DD0-68F9FD20CD5D}">
      <dgm:prSet phldrT="[Metin]" custT="1"/>
      <dgm:spPr/>
      <dgm:t>
        <a:bodyPr/>
        <a:lstStyle/>
        <a:p>
          <a:r>
            <a:rPr lang="tr-TR" sz="2800" dirty="0"/>
            <a:t>20 SORU</a:t>
          </a:r>
        </a:p>
      </dgm:t>
    </dgm:pt>
    <dgm:pt modelId="{8EF75501-A8CA-4F76-BAD0-867FC6D1EC5D}" type="parTrans" cxnId="{498D5D85-9DE4-4F81-852B-35FFF390E252}">
      <dgm:prSet/>
      <dgm:spPr/>
      <dgm:t>
        <a:bodyPr/>
        <a:lstStyle/>
        <a:p>
          <a:endParaRPr lang="tr-TR"/>
        </a:p>
      </dgm:t>
    </dgm:pt>
    <dgm:pt modelId="{86FC4B8C-EE47-4585-BB93-B93EF51B30A9}" type="sibTrans" cxnId="{498D5D85-9DE4-4F81-852B-35FFF390E252}">
      <dgm:prSet/>
      <dgm:spPr/>
      <dgm:t>
        <a:bodyPr/>
        <a:lstStyle/>
        <a:p>
          <a:endParaRPr lang="tr-TR"/>
        </a:p>
      </dgm:t>
    </dgm:pt>
    <dgm:pt modelId="{40B2A356-6A8C-44CD-9186-7062A0CDF550}">
      <dgm:prSet phldrT="[Metin]" custT="1"/>
      <dgm:spPr/>
      <dgm:t>
        <a:bodyPr/>
        <a:lstStyle/>
        <a:p>
          <a:r>
            <a:rPr lang="tr-TR" sz="2800" dirty="0"/>
            <a:t>SOSYAL BİLİMLER</a:t>
          </a:r>
        </a:p>
      </dgm:t>
    </dgm:pt>
    <dgm:pt modelId="{E5D11AE9-98DB-4E26-9273-CC014D78A83C}" type="parTrans" cxnId="{BAB1BE25-A2A6-43B3-A6B8-F936B8E83C8F}">
      <dgm:prSet/>
      <dgm:spPr/>
      <dgm:t>
        <a:bodyPr/>
        <a:lstStyle/>
        <a:p>
          <a:endParaRPr lang="tr-TR"/>
        </a:p>
      </dgm:t>
    </dgm:pt>
    <dgm:pt modelId="{0FDEE53B-CEC2-4C86-BBD8-E3BE0E5C4279}" type="sibTrans" cxnId="{BAB1BE25-A2A6-43B3-A6B8-F936B8E83C8F}">
      <dgm:prSet/>
      <dgm:spPr/>
      <dgm:t>
        <a:bodyPr/>
        <a:lstStyle/>
        <a:p>
          <a:endParaRPr lang="tr-TR"/>
        </a:p>
      </dgm:t>
    </dgm:pt>
    <dgm:pt modelId="{89F8754D-FEBA-40DE-9BAE-D1C4A75F862D}">
      <dgm:prSet phldrT="[Metin]" custT="1"/>
      <dgm:spPr/>
      <dgm:t>
        <a:bodyPr/>
        <a:lstStyle/>
        <a:p>
          <a:r>
            <a:rPr lang="tr-TR" sz="2800" dirty="0"/>
            <a:t>20 SORU</a:t>
          </a:r>
        </a:p>
      </dgm:t>
    </dgm:pt>
    <dgm:pt modelId="{9E76545F-D363-4838-9A70-382BA5DDDE80}" type="parTrans" cxnId="{0A1C6E07-8BCE-41A7-8950-49572D5FCBDD}">
      <dgm:prSet/>
      <dgm:spPr/>
      <dgm:t>
        <a:bodyPr/>
        <a:lstStyle/>
        <a:p>
          <a:endParaRPr lang="tr-TR"/>
        </a:p>
      </dgm:t>
    </dgm:pt>
    <dgm:pt modelId="{9FA000F6-2B0D-4024-9846-4DB25133F413}" type="sibTrans" cxnId="{0A1C6E07-8BCE-41A7-8950-49572D5FCBDD}">
      <dgm:prSet/>
      <dgm:spPr/>
      <dgm:t>
        <a:bodyPr/>
        <a:lstStyle/>
        <a:p>
          <a:endParaRPr lang="tr-TR"/>
        </a:p>
      </dgm:t>
    </dgm:pt>
    <dgm:pt modelId="{F119FFA3-1641-4B31-B35B-05AFDC1FB2EC}">
      <dgm:prSet phldrT="[Metin]" custT="1"/>
      <dgm:spPr/>
      <dgm:t>
        <a:bodyPr/>
        <a:lstStyle/>
        <a:p>
          <a:r>
            <a:rPr lang="tr-TR" sz="2800" dirty="0"/>
            <a:t>FEN BİLİMLERİ</a:t>
          </a:r>
        </a:p>
      </dgm:t>
    </dgm:pt>
    <dgm:pt modelId="{42CDE26C-BB44-4E3A-975A-8DD7DEAEE40E}" type="parTrans" cxnId="{DBEB6E9D-F768-4D22-8346-9B7EFE4BFBBC}">
      <dgm:prSet/>
      <dgm:spPr/>
      <dgm:t>
        <a:bodyPr/>
        <a:lstStyle/>
        <a:p>
          <a:endParaRPr lang="tr-TR"/>
        </a:p>
      </dgm:t>
    </dgm:pt>
    <dgm:pt modelId="{4B8E29B0-88ED-461A-87AF-716DC915DAD1}" type="sibTrans" cxnId="{DBEB6E9D-F768-4D22-8346-9B7EFE4BFBBC}">
      <dgm:prSet/>
      <dgm:spPr/>
      <dgm:t>
        <a:bodyPr/>
        <a:lstStyle/>
        <a:p>
          <a:endParaRPr lang="tr-TR"/>
        </a:p>
      </dgm:t>
    </dgm:pt>
    <dgm:pt modelId="{780C948D-0E22-47CF-961B-7FC8B26728FB}">
      <dgm:prSet phldrT="[Metin]" custT="1"/>
      <dgm:spPr/>
      <dgm:t>
        <a:bodyPr/>
        <a:lstStyle/>
        <a:p>
          <a:endParaRPr lang="tr-TR" sz="2800" dirty="0"/>
        </a:p>
      </dgm:t>
    </dgm:pt>
    <dgm:pt modelId="{C072287F-2C38-4215-BB97-12FCDE69D1CB}" type="parTrans" cxnId="{4A991A4A-F174-41DC-A264-C34ADF13A358}">
      <dgm:prSet/>
      <dgm:spPr/>
      <dgm:t>
        <a:bodyPr/>
        <a:lstStyle/>
        <a:p>
          <a:endParaRPr lang="tr-TR"/>
        </a:p>
      </dgm:t>
    </dgm:pt>
    <dgm:pt modelId="{1DC8954C-9E13-45E9-BE81-C947441DF39C}" type="sibTrans" cxnId="{4A991A4A-F174-41DC-A264-C34ADF13A358}">
      <dgm:prSet/>
      <dgm:spPr/>
      <dgm:t>
        <a:bodyPr/>
        <a:lstStyle/>
        <a:p>
          <a:endParaRPr lang="tr-TR"/>
        </a:p>
      </dgm:t>
    </dgm:pt>
    <dgm:pt modelId="{5BCC47CF-DC17-47D4-AC07-3FFC2633D979}" type="pres">
      <dgm:prSet presAssocID="{B5A2431A-104E-4B7A-BE53-FC694F351809}" presName="cycleMatrixDiagram" presStyleCnt="0">
        <dgm:presLayoutVars>
          <dgm:chMax val="1"/>
          <dgm:dir/>
          <dgm:animLvl val="lvl"/>
          <dgm:resizeHandles val="exact"/>
        </dgm:presLayoutVars>
      </dgm:prSet>
      <dgm:spPr/>
      <dgm:t>
        <a:bodyPr/>
        <a:lstStyle/>
        <a:p>
          <a:endParaRPr lang="tr-TR"/>
        </a:p>
      </dgm:t>
    </dgm:pt>
    <dgm:pt modelId="{395F8AE5-BA58-4FC6-8210-BA1559511E8D}" type="pres">
      <dgm:prSet presAssocID="{B5A2431A-104E-4B7A-BE53-FC694F351809}" presName="children" presStyleCnt="0"/>
      <dgm:spPr/>
    </dgm:pt>
    <dgm:pt modelId="{0102E0F8-4BB3-4C68-BA88-B73BEF169308}" type="pres">
      <dgm:prSet presAssocID="{B5A2431A-104E-4B7A-BE53-FC694F351809}" presName="child1group" presStyleCnt="0"/>
      <dgm:spPr/>
    </dgm:pt>
    <dgm:pt modelId="{732F8113-B460-4733-83DE-689A219C6864}" type="pres">
      <dgm:prSet presAssocID="{B5A2431A-104E-4B7A-BE53-FC694F351809}" presName="child1" presStyleLbl="bgAcc1" presStyleIdx="0" presStyleCnt="4" custScaleX="128922" custLinFactNeighborX="-10634"/>
      <dgm:spPr/>
      <dgm:t>
        <a:bodyPr/>
        <a:lstStyle/>
        <a:p>
          <a:endParaRPr lang="tr-TR"/>
        </a:p>
      </dgm:t>
    </dgm:pt>
    <dgm:pt modelId="{C56EFB46-5828-4BDE-9433-06AC70FA666E}" type="pres">
      <dgm:prSet presAssocID="{B5A2431A-104E-4B7A-BE53-FC694F351809}" presName="child1Text" presStyleLbl="bgAcc1" presStyleIdx="0" presStyleCnt="4">
        <dgm:presLayoutVars>
          <dgm:bulletEnabled val="1"/>
        </dgm:presLayoutVars>
      </dgm:prSet>
      <dgm:spPr/>
      <dgm:t>
        <a:bodyPr/>
        <a:lstStyle/>
        <a:p>
          <a:endParaRPr lang="tr-TR"/>
        </a:p>
      </dgm:t>
    </dgm:pt>
    <dgm:pt modelId="{2A58197B-89C9-40DE-A4CC-F9754A914519}" type="pres">
      <dgm:prSet presAssocID="{B5A2431A-104E-4B7A-BE53-FC694F351809}" presName="child2group" presStyleCnt="0"/>
      <dgm:spPr/>
    </dgm:pt>
    <dgm:pt modelId="{7B260617-2151-48F3-813D-206AB96CE00A}" type="pres">
      <dgm:prSet presAssocID="{B5A2431A-104E-4B7A-BE53-FC694F351809}" presName="child2" presStyleLbl="bgAcc1" presStyleIdx="1" presStyleCnt="4" custScaleX="115241" custLinFactNeighborX="13263" custLinFactNeighborY="-3956"/>
      <dgm:spPr/>
      <dgm:t>
        <a:bodyPr/>
        <a:lstStyle/>
        <a:p>
          <a:endParaRPr lang="tr-TR"/>
        </a:p>
      </dgm:t>
    </dgm:pt>
    <dgm:pt modelId="{813A0A1A-3FC9-448F-8D5B-ABEDCAC10C69}" type="pres">
      <dgm:prSet presAssocID="{B5A2431A-104E-4B7A-BE53-FC694F351809}" presName="child2Text" presStyleLbl="bgAcc1" presStyleIdx="1" presStyleCnt="4">
        <dgm:presLayoutVars>
          <dgm:bulletEnabled val="1"/>
        </dgm:presLayoutVars>
      </dgm:prSet>
      <dgm:spPr/>
      <dgm:t>
        <a:bodyPr/>
        <a:lstStyle/>
        <a:p>
          <a:endParaRPr lang="tr-TR"/>
        </a:p>
      </dgm:t>
    </dgm:pt>
    <dgm:pt modelId="{B9AF7272-AF79-4D85-A6F0-C07C5E03B83D}" type="pres">
      <dgm:prSet presAssocID="{B5A2431A-104E-4B7A-BE53-FC694F351809}" presName="child3group" presStyleCnt="0"/>
      <dgm:spPr/>
    </dgm:pt>
    <dgm:pt modelId="{AADE4E07-3899-4B5D-90CA-79481390EEA4}" type="pres">
      <dgm:prSet presAssocID="{B5A2431A-104E-4B7A-BE53-FC694F351809}" presName="child3" presStyleLbl="bgAcc1" presStyleIdx="2" presStyleCnt="4" custScaleX="115241" custLinFactNeighborX="15639" custLinFactNeighborY="1108"/>
      <dgm:spPr/>
      <dgm:t>
        <a:bodyPr/>
        <a:lstStyle/>
        <a:p>
          <a:endParaRPr lang="tr-TR"/>
        </a:p>
      </dgm:t>
    </dgm:pt>
    <dgm:pt modelId="{B9DCA3CB-0022-4F44-9174-B066E104824F}" type="pres">
      <dgm:prSet presAssocID="{B5A2431A-104E-4B7A-BE53-FC694F351809}" presName="child3Text" presStyleLbl="bgAcc1" presStyleIdx="2" presStyleCnt="4">
        <dgm:presLayoutVars>
          <dgm:bulletEnabled val="1"/>
        </dgm:presLayoutVars>
      </dgm:prSet>
      <dgm:spPr/>
      <dgm:t>
        <a:bodyPr/>
        <a:lstStyle/>
        <a:p>
          <a:endParaRPr lang="tr-TR"/>
        </a:p>
      </dgm:t>
    </dgm:pt>
    <dgm:pt modelId="{547BD3B6-A13D-4041-AEB5-60E85FC4C1C5}" type="pres">
      <dgm:prSet presAssocID="{B5A2431A-104E-4B7A-BE53-FC694F351809}" presName="child4group" presStyleCnt="0"/>
      <dgm:spPr/>
    </dgm:pt>
    <dgm:pt modelId="{96C760D5-DCFA-4401-B4CE-13B0B42E9E4B}" type="pres">
      <dgm:prSet presAssocID="{B5A2431A-104E-4B7A-BE53-FC694F351809}" presName="child4" presStyleLbl="bgAcc1" presStyleIdx="3" presStyleCnt="4" custScaleX="132096" custLinFactNeighborX="-9353" custLinFactNeighborY="1108"/>
      <dgm:spPr/>
      <dgm:t>
        <a:bodyPr/>
        <a:lstStyle/>
        <a:p>
          <a:endParaRPr lang="tr-TR"/>
        </a:p>
      </dgm:t>
    </dgm:pt>
    <dgm:pt modelId="{EDBF7393-6E62-4941-8B60-23D524267A75}" type="pres">
      <dgm:prSet presAssocID="{B5A2431A-104E-4B7A-BE53-FC694F351809}" presName="child4Text" presStyleLbl="bgAcc1" presStyleIdx="3" presStyleCnt="4">
        <dgm:presLayoutVars>
          <dgm:bulletEnabled val="1"/>
        </dgm:presLayoutVars>
      </dgm:prSet>
      <dgm:spPr/>
      <dgm:t>
        <a:bodyPr/>
        <a:lstStyle/>
        <a:p>
          <a:endParaRPr lang="tr-TR"/>
        </a:p>
      </dgm:t>
    </dgm:pt>
    <dgm:pt modelId="{211CB6FE-28B9-4B43-8C34-6B40007D3856}" type="pres">
      <dgm:prSet presAssocID="{B5A2431A-104E-4B7A-BE53-FC694F351809}" presName="childPlaceholder" presStyleCnt="0"/>
      <dgm:spPr/>
    </dgm:pt>
    <dgm:pt modelId="{82B4AEF7-3D93-4982-BFDE-78CB9D06D2E0}" type="pres">
      <dgm:prSet presAssocID="{B5A2431A-104E-4B7A-BE53-FC694F351809}" presName="circle" presStyleCnt="0"/>
      <dgm:spPr/>
    </dgm:pt>
    <dgm:pt modelId="{5E18264A-E39C-4C13-A1A7-503951E8E56C}" type="pres">
      <dgm:prSet presAssocID="{B5A2431A-104E-4B7A-BE53-FC694F351809}" presName="quadrant1" presStyleLbl="node1" presStyleIdx="0" presStyleCnt="4">
        <dgm:presLayoutVars>
          <dgm:chMax val="1"/>
          <dgm:bulletEnabled val="1"/>
        </dgm:presLayoutVars>
      </dgm:prSet>
      <dgm:spPr/>
      <dgm:t>
        <a:bodyPr/>
        <a:lstStyle/>
        <a:p>
          <a:endParaRPr lang="tr-TR"/>
        </a:p>
      </dgm:t>
    </dgm:pt>
    <dgm:pt modelId="{B6B41CBF-11BD-4D5F-878F-84F3D8F5C07A}" type="pres">
      <dgm:prSet presAssocID="{B5A2431A-104E-4B7A-BE53-FC694F351809}" presName="quadrant2" presStyleLbl="node1" presStyleIdx="1" presStyleCnt="4">
        <dgm:presLayoutVars>
          <dgm:chMax val="1"/>
          <dgm:bulletEnabled val="1"/>
        </dgm:presLayoutVars>
      </dgm:prSet>
      <dgm:spPr/>
      <dgm:t>
        <a:bodyPr/>
        <a:lstStyle/>
        <a:p>
          <a:endParaRPr lang="tr-TR"/>
        </a:p>
      </dgm:t>
    </dgm:pt>
    <dgm:pt modelId="{FAD0E67F-C2B5-41B5-BCE6-84ACDE623572}" type="pres">
      <dgm:prSet presAssocID="{B5A2431A-104E-4B7A-BE53-FC694F351809}" presName="quadrant3" presStyleLbl="node1" presStyleIdx="2" presStyleCnt="4">
        <dgm:presLayoutVars>
          <dgm:chMax val="1"/>
          <dgm:bulletEnabled val="1"/>
        </dgm:presLayoutVars>
      </dgm:prSet>
      <dgm:spPr/>
      <dgm:t>
        <a:bodyPr/>
        <a:lstStyle/>
        <a:p>
          <a:endParaRPr lang="tr-TR"/>
        </a:p>
      </dgm:t>
    </dgm:pt>
    <dgm:pt modelId="{CAF9F46A-0AF3-4033-8E8D-7061E10A1EB5}" type="pres">
      <dgm:prSet presAssocID="{B5A2431A-104E-4B7A-BE53-FC694F351809}" presName="quadrant4" presStyleLbl="node1" presStyleIdx="3" presStyleCnt="4">
        <dgm:presLayoutVars>
          <dgm:chMax val="1"/>
          <dgm:bulletEnabled val="1"/>
        </dgm:presLayoutVars>
      </dgm:prSet>
      <dgm:spPr/>
      <dgm:t>
        <a:bodyPr/>
        <a:lstStyle/>
        <a:p>
          <a:endParaRPr lang="tr-TR"/>
        </a:p>
      </dgm:t>
    </dgm:pt>
    <dgm:pt modelId="{13DBE536-CC14-443A-B067-8871617C1EF1}" type="pres">
      <dgm:prSet presAssocID="{B5A2431A-104E-4B7A-BE53-FC694F351809}" presName="quadrantPlaceholder" presStyleCnt="0"/>
      <dgm:spPr/>
    </dgm:pt>
    <dgm:pt modelId="{BC32F54E-623D-4AE0-B2DA-446FEAE33E80}" type="pres">
      <dgm:prSet presAssocID="{B5A2431A-104E-4B7A-BE53-FC694F351809}" presName="center1" presStyleLbl="fgShp" presStyleIdx="0" presStyleCnt="2"/>
      <dgm:spPr/>
    </dgm:pt>
    <dgm:pt modelId="{2F6AE491-87B3-44AE-BCEA-2D992A1734C5}" type="pres">
      <dgm:prSet presAssocID="{B5A2431A-104E-4B7A-BE53-FC694F351809}" presName="center2" presStyleLbl="fgShp" presStyleIdx="1" presStyleCnt="2"/>
      <dgm:spPr/>
    </dgm:pt>
  </dgm:ptLst>
  <dgm:cxnLst>
    <dgm:cxn modelId="{BAB1BE25-A2A6-43B3-A6B8-F936B8E83C8F}" srcId="{75F307E9-F7A6-447E-9DD0-68F9FD20CD5D}" destId="{40B2A356-6A8C-44CD-9186-7062A0CDF550}" srcOrd="0" destOrd="0" parTransId="{E5D11AE9-98DB-4E26-9273-CC014D78A83C}" sibTransId="{0FDEE53B-CEC2-4C86-BBD8-E3BE0E5C4279}"/>
    <dgm:cxn modelId="{1616B1D2-8F43-438D-B937-19B26ABDD826}" type="presOf" srcId="{F119FFA3-1641-4B31-B35B-05AFDC1FB2EC}" destId="{96C760D5-DCFA-4401-B4CE-13B0B42E9E4B}" srcOrd="0" destOrd="0" presId="urn:microsoft.com/office/officeart/2005/8/layout/cycle4"/>
    <dgm:cxn modelId="{0A1C6E07-8BCE-41A7-8950-49572D5FCBDD}" srcId="{B5A2431A-104E-4B7A-BE53-FC694F351809}" destId="{89F8754D-FEBA-40DE-9BAE-D1C4A75F862D}" srcOrd="3" destOrd="0" parTransId="{9E76545F-D363-4838-9A70-382BA5DDDE80}" sibTransId="{9FA000F6-2B0D-4024-9846-4DB25133F413}"/>
    <dgm:cxn modelId="{AF8E9307-7F7D-4248-B1C3-A4A66F4084F9}" srcId="{B5A2431A-104E-4B7A-BE53-FC694F351809}" destId="{ACF959A9-D761-40F8-9601-7908C0F2C86A}" srcOrd="0" destOrd="0" parTransId="{DA6455F0-B5D3-437E-9CF6-2B5E0782E77D}" sibTransId="{9F73E313-C42F-4F74-BF5F-97F40F463940}"/>
    <dgm:cxn modelId="{50683209-6065-4E3A-9D10-BFD032579E3D}" srcId="{B5A2431A-104E-4B7A-BE53-FC694F351809}" destId="{5301B36C-816B-4954-8771-08ADF0E288B1}" srcOrd="1" destOrd="0" parTransId="{EB0FE040-4515-4E89-BDAC-F0A4E7503D37}" sibTransId="{EA57A505-015B-49B3-916E-2DD231B20031}"/>
    <dgm:cxn modelId="{E0AF282B-FB7D-4767-8F0D-7EA5FB1F5047}" type="presOf" srcId="{9BF2D744-EA5D-4DD9-AA14-41F2CFE6F841}" destId="{813A0A1A-3FC9-448F-8D5B-ABEDCAC10C69}" srcOrd="1" destOrd="0" presId="urn:microsoft.com/office/officeart/2005/8/layout/cycle4"/>
    <dgm:cxn modelId="{B15FE426-72B2-446C-883E-D7698543BCF9}" type="presOf" srcId="{ACF959A9-D761-40F8-9601-7908C0F2C86A}" destId="{5E18264A-E39C-4C13-A1A7-503951E8E56C}" srcOrd="0" destOrd="0" presId="urn:microsoft.com/office/officeart/2005/8/layout/cycle4"/>
    <dgm:cxn modelId="{BF687281-31B3-42A3-B700-AADF16B08EE5}" srcId="{5301B36C-816B-4954-8771-08ADF0E288B1}" destId="{9BF2D744-EA5D-4DD9-AA14-41F2CFE6F841}" srcOrd="0" destOrd="0" parTransId="{5C92782F-AF65-42A6-83AA-43EBD7377512}" sibTransId="{B12A993D-B879-4DA1-9B6A-7A5D2C16CB42}"/>
    <dgm:cxn modelId="{2F1EC519-9C93-453C-B710-81F7F7FC8891}" type="presOf" srcId="{89F8754D-FEBA-40DE-9BAE-D1C4A75F862D}" destId="{CAF9F46A-0AF3-4033-8E8D-7061E10A1EB5}" srcOrd="0" destOrd="0" presId="urn:microsoft.com/office/officeart/2005/8/layout/cycle4"/>
    <dgm:cxn modelId="{97B05F0C-42C1-4755-8604-47D602E25A02}" type="presOf" srcId="{780C948D-0E22-47CF-961B-7FC8B26728FB}" destId="{7B260617-2151-48F3-813D-206AB96CE00A}" srcOrd="0" destOrd="1" presId="urn:microsoft.com/office/officeart/2005/8/layout/cycle4"/>
    <dgm:cxn modelId="{B7481702-61EE-416A-BD61-5A84B4D4F212}" type="presOf" srcId="{780C948D-0E22-47CF-961B-7FC8B26728FB}" destId="{813A0A1A-3FC9-448F-8D5B-ABEDCAC10C69}" srcOrd="1" destOrd="1" presId="urn:microsoft.com/office/officeart/2005/8/layout/cycle4"/>
    <dgm:cxn modelId="{81EBD366-CD4D-4D2B-A2BD-CE8831F93635}" type="presOf" srcId="{F119FFA3-1641-4B31-B35B-05AFDC1FB2EC}" destId="{EDBF7393-6E62-4941-8B60-23D524267A75}" srcOrd="1" destOrd="0" presId="urn:microsoft.com/office/officeart/2005/8/layout/cycle4"/>
    <dgm:cxn modelId="{47C3DB78-902C-4D19-B19F-1FE5DD140E81}" type="presOf" srcId="{40B2A356-6A8C-44CD-9186-7062A0CDF550}" destId="{B9DCA3CB-0022-4F44-9174-B066E104824F}" srcOrd="1" destOrd="0" presId="urn:microsoft.com/office/officeart/2005/8/layout/cycle4"/>
    <dgm:cxn modelId="{99891D57-0CF0-4A24-8740-6EE38075779B}" type="presOf" srcId="{5301B36C-816B-4954-8771-08ADF0E288B1}" destId="{B6B41CBF-11BD-4D5F-878F-84F3D8F5C07A}" srcOrd="0" destOrd="0" presId="urn:microsoft.com/office/officeart/2005/8/layout/cycle4"/>
    <dgm:cxn modelId="{2C0417B6-FDDE-48DD-B634-3E677DB9D429}" type="presOf" srcId="{B77BC1DD-BBF6-49F0-8942-7D720B13FB6D}" destId="{C56EFB46-5828-4BDE-9433-06AC70FA666E}" srcOrd="1" destOrd="0" presId="urn:microsoft.com/office/officeart/2005/8/layout/cycle4"/>
    <dgm:cxn modelId="{DBEB6E9D-F768-4D22-8346-9B7EFE4BFBBC}" srcId="{89F8754D-FEBA-40DE-9BAE-D1C4A75F862D}" destId="{F119FFA3-1641-4B31-B35B-05AFDC1FB2EC}" srcOrd="0" destOrd="0" parTransId="{42CDE26C-BB44-4E3A-975A-8DD7DEAEE40E}" sibTransId="{4B8E29B0-88ED-461A-87AF-716DC915DAD1}"/>
    <dgm:cxn modelId="{4A991A4A-F174-41DC-A264-C34ADF13A358}" srcId="{5301B36C-816B-4954-8771-08ADF0E288B1}" destId="{780C948D-0E22-47CF-961B-7FC8B26728FB}" srcOrd="1" destOrd="0" parTransId="{C072287F-2C38-4215-BB97-12FCDE69D1CB}" sibTransId="{1DC8954C-9E13-45E9-BE81-C947441DF39C}"/>
    <dgm:cxn modelId="{17646CA3-FA43-47BF-92C8-19285D297D79}" type="presOf" srcId="{9BF2D744-EA5D-4DD9-AA14-41F2CFE6F841}" destId="{7B260617-2151-48F3-813D-206AB96CE00A}" srcOrd="0" destOrd="0" presId="urn:microsoft.com/office/officeart/2005/8/layout/cycle4"/>
    <dgm:cxn modelId="{498D5D85-9DE4-4F81-852B-35FFF390E252}" srcId="{B5A2431A-104E-4B7A-BE53-FC694F351809}" destId="{75F307E9-F7A6-447E-9DD0-68F9FD20CD5D}" srcOrd="2" destOrd="0" parTransId="{8EF75501-A8CA-4F76-BAD0-867FC6D1EC5D}" sibTransId="{86FC4B8C-EE47-4585-BB93-B93EF51B30A9}"/>
    <dgm:cxn modelId="{3156417F-8305-4BF6-9032-AF9E4C3AA989}" type="presOf" srcId="{B5A2431A-104E-4B7A-BE53-FC694F351809}" destId="{5BCC47CF-DC17-47D4-AC07-3FFC2633D979}" srcOrd="0" destOrd="0" presId="urn:microsoft.com/office/officeart/2005/8/layout/cycle4"/>
    <dgm:cxn modelId="{51325096-9F8D-4401-B495-21BED9B1F190}" type="presOf" srcId="{75F307E9-F7A6-447E-9DD0-68F9FD20CD5D}" destId="{FAD0E67F-C2B5-41B5-BCE6-84ACDE623572}" srcOrd="0" destOrd="0" presId="urn:microsoft.com/office/officeart/2005/8/layout/cycle4"/>
    <dgm:cxn modelId="{4A6D72C4-B392-4C58-B2F9-415D0A3F03C8}" type="presOf" srcId="{40B2A356-6A8C-44CD-9186-7062A0CDF550}" destId="{AADE4E07-3899-4B5D-90CA-79481390EEA4}" srcOrd="0" destOrd="0" presId="urn:microsoft.com/office/officeart/2005/8/layout/cycle4"/>
    <dgm:cxn modelId="{465AB8F5-F3A4-481A-A025-57D84875130C}" type="presOf" srcId="{B77BC1DD-BBF6-49F0-8942-7D720B13FB6D}" destId="{732F8113-B460-4733-83DE-689A219C6864}" srcOrd="0" destOrd="0" presId="urn:microsoft.com/office/officeart/2005/8/layout/cycle4"/>
    <dgm:cxn modelId="{BFB2C4BE-FFEA-4605-9221-E997DDB1159E}" srcId="{ACF959A9-D761-40F8-9601-7908C0F2C86A}" destId="{B77BC1DD-BBF6-49F0-8942-7D720B13FB6D}" srcOrd="0" destOrd="0" parTransId="{B8EEEF05-D85C-4930-94D0-A739648E77F9}" sibTransId="{9F5448EF-AD4B-4006-861A-318265165435}"/>
    <dgm:cxn modelId="{42D75ECD-8346-4A8F-B7CC-6000BEB70CE0}" type="presParOf" srcId="{5BCC47CF-DC17-47D4-AC07-3FFC2633D979}" destId="{395F8AE5-BA58-4FC6-8210-BA1559511E8D}" srcOrd="0" destOrd="0" presId="urn:microsoft.com/office/officeart/2005/8/layout/cycle4"/>
    <dgm:cxn modelId="{EFD61A2B-6438-4809-8D06-D65142B843E0}" type="presParOf" srcId="{395F8AE5-BA58-4FC6-8210-BA1559511E8D}" destId="{0102E0F8-4BB3-4C68-BA88-B73BEF169308}" srcOrd="0" destOrd="0" presId="urn:microsoft.com/office/officeart/2005/8/layout/cycle4"/>
    <dgm:cxn modelId="{3D777184-EDC1-4AEE-BB6E-AC38705BE37B}" type="presParOf" srcId="{0102E0F8-4BB3-4C68-BA88-B73BEF169308}" destId="{732F8113-B460-4733-83DE-689A219C6864}" srcOrd="0" destOrd="0" presId="urn:microsoft.com/office/officeart/2005/8/layout/cycle4"/>
    <dgm:cxn modelId="{4E51FDC4-6542-4A57-BDCD-9ACF47C444B9}" type="presParOf" srcId="{0102E0F8-4BB3-4C68-BA88-B73BEF169308}" destId="{C56EFB46-5828-4BDE-9433-06AC70FA666E}" srcOrd="1" destOrd="0" presId="urn:microsoft.com/office/officeart/2005/8/layout/cycle4"/>
    <dgm:cxn modelId="{FC64B0E3-44D9-4B88-8D1E-19F9A6DA428F}" type="presParOf" srcId="{395F8AE5-BA58-4FC6-8210-BA1559511E8D}" destId="{2A58197B-89C9-40DE-A4CC-F9754A914519}" srcOrd="1" destOrd="0" presId="urn:microsoft.com/office/officeart/2005/8/layout/cycle4"/>
    <dgm:cxn modelId="{9A88EF1B-B4F5-4A6A-867E-011507302C11}" type="presParOf" srcId="{2A58197B-89C9-40DE-A4CC-F9754A914519}" destId="{7B260617-2151-48F3-813D-206AB96CE00A}" srcOrd="0" destOrd="0" presId="urn:microsoft.com/office/officeart/2005/8/layout/cycle4"/>
    <dgm:cxn modelId="{E3891E05-5FBE-428F-A05F-C9857E68F14D}" type="presParOf" srcId="{2A58197B-89C9-40DE-A4CC-F9754A914519}" destId="{813A0A1A-3FC9-448F-8D5B-ABEDCAC10C69}" srcOrd="1" destOrd="0" presId="urn:microsoft.com/office/officeart/2005/8/layout/cycle4"/>
    <dgm:cxn modelId="{99C14AB7-7752-4A2D-BF9B-EF7214A95958}" type="presParOf" srcId="{395F8AE5-BA58-4FC6-8210-BA1559511E8D}" destId="{B9AF7272-AF79-4D85-A6F0-C07C5E03B83D}" srcOrd="2" destOrd="0" presId="urn:microsoft.com/office/officeart/2005/8/layout/cycle4"/>
    <dgm:cxn modelId="{890033D8-9C6A-49D7-9AAD-04C8F83DBC8E}" type="presParOf" srcId="{B9AF7272-AF79-4D85-A6F0-C07C5E03B83D}" destId="{AADE4E07-3899-4B5D-90CA-79481390EEA4}" srcOrd="0" destOrd="0" presId="urn:microsoft.com/office/officeart/2005/8/layout/cycle4"/>
    <dgm:cxn modelId="{09BD1CDD-DDCE-4CAC-B455-B7106698F952}" type="presParOf" srcId="{B9AF7272-AF79-4D85-A6F0-C07C5E03B83D}" destId="{B9DCA3CB-0022-4F44-9174-B066E104824F}" srcOrd="1" destOrd="0" presId="urn:microsoft.com/office/officeart/2005/8/layout/cycle4"/>
    <dgm:cxn modelId="{96D9268D-E428-41D9-B47D-F2C2A62B0ACB}" type="presParOf" srcId="{395F8AE5-BA58-4FC6-8210-BA1559511E8D}" destId="{547BD3B6-A13D-4041-AEB5-60E85FC4C1C5}" srcOrd="3" destOrd="0" presId="urn:microsoft.com/office/officeart/2005/8/layout/cycle4"/>
    <dgm:cxn modelId="{ED438271-8D73-464B-BA76-89F5AC556FC8}" type="presParOf" srcId="{547BD3B6-A13D-4041-AEB5-60E85FC4C1C5}" destId="{96C760D5-DCFA-4401-B4CE-13B0B42E9E4B}" srcOrd="0" destOrd="0" presId="urn:microsoft.com/office/officeart/2005/8/layout/cycle4"/>
    <dgm:cxn modelId="{60B1E0EA-F091-44F3-8DF2-325854593FF7}" type="presParOf" srcId="{547BD3B6-A13D-4041-AEB5-60E85FC4C1C5}" destId="{EDBF7393-6E62-4941-8B60-23D524267A75}" srcOrd="1" destOrd="0" presId="urn:microsoft.com/office/officeart/2005/8/layout/cycle4"/>
    <dgm:cxn modelId="{D20E6E6A-3F32-4A5A-AA30-2418B6FD2377}" type="presParOf" srcId="{395F8AE5-BA58-4FC6-8210-BA1559511E8D}" destId="{211CB6FE-28B9-4B43-8C34-6B40007D3856}" srcOrd="4" destOrd="0" presId="urn:microsoft.com/office/officeart/2005/8/layout/cycle4"/>
    <dgm:cxn modelId="{54C3F0EF-C8D5-434B-98E7-9E41073309F0}" type="presParOf" srcId="{5BCC47CF-DC17-47D4-AC07-3FFC2633D979}" destId="{82B4AEF7-3D93-4982-BFDE-78CB9D06D2E0}" srcOrd="1" destOrd="0" presId="urn:microsoft.com/office/officeart/2005/8/layout/cycle4"/>
    <dgm:cxn modelId="{3275C176-C04E-4F43-8878-4C2103FC1320}" type="presParOf" srcId="{82B4AEF7-3D93-4982-BFDE-78CB9D06D2E0}" destId="{5E18264A-E39C-4C13-A1A7-503951E8E56C}" srcOrd="0" destOrd="0" presId="urn:microsoft.com/office/officeart/2005/8/layout/cycle4"/>
    <dgm:cxn modelId="{F1FE91D3-FD2A-4E4A-A85C-7F5E53F6D1D4}" type="presParOf" srcId="{82B4AEF7-3D93-4982-BFDE-78CB9D06D2E0}" destId="{B6B41CBF-11BD-4D5F-878F-84F3D8F5C07A}" srcOrd="1" destOrd="0" presId="urn:microsoft.com/office/officeart/2005/8/layout/cycle4"/>
    <dgm:cxn modelId="{051F40B1-7AC1-4FFE-B0C9-B9EFC445FF5E}" type="presParOf" srcId="{82B4AEF7-3D93-4982-BFDE-78CB9D06D2E0}" destId="{FAD0E67F-C2B5-41B5-BCE6-84ACDE623572}" srcOrd="2" destOrd="0" presId="urn:microsoft.com/office/officeart/2005/8/layout/cycle4"/>
    <dgm:cxn modelId="{6E459E84-2AA3-4E0A-8979-5C4DBFD6E2E4}" type="presParOf" srcId="{82B4AEF7-3D93-4982-BFDE-78CB9D06D2E0}" destId="{CAF9F46A-0AF3-4033-8E8D-7061E10A1EB5}" srcOrd="3" destOrd="0" presId="urn:microsoft.com/office/officeart/2005/8/layout/cycle4"/>
    <dgm:cxn modelId="{62EB579C-8530-4A42-BDD8-DFEA30F72A96}" type="presParOf" srcId="{82B4AEF7-3D93-4982-BFDE-78CB9D06D2E0}" destId="{13DBE536-CC14-443A-B067-8871617C1EF1}" srcOrd="4" destOrd="0" presId="urn:microsoft.com/office/officeart/2005/8/layout/cycle4"/>
    <dgm:cxn modelId="{93A7C2F7-0DFE-4812-AECA-678EF60B9248}" type="presParOf" srcId="{5BCC47CF-DC17-47D4-AC07-3FFC2633D979}" destId="{BC32F54E-623D-4AE0-B2DA-446FEAE33E80}" srcOrd="2" destOrd="0" presId="urn:microsoft.com/office/officeart/2005/8/layout/cycle4"/>
    <dgm:cxn modelId="{3C11BD0E-073A-4656-8E92-9C65E1963134}" type="presParOf" srcId="{5BCC47CF-DC17-47D4-AC07-3FFC2633D979}" destId="{2F6AE491-87B3-44AE-BCEA-2D992A1734C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20E69A-E129-4DCF-B5BA-22351D71A66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82EE833C-E0F1-49C6-BB78-A3E2199C9020}">
      <dgm:prSet phldrT="[Metin]"/>
      <dgm:spPr>
        <a:solidFill>
          <a:schemeClr val="accent5">
            <a:lumMod val="75000"/>
          </a:schemeClr>
        </a:solidFill>
      </dgm:spPr>
      <dgm:t>
        <a:bodyPr/>
        <a:lstStyle/>
        <a:p>
          <a:r>
            <a:rPr lang="tr-TR" dirty="0"/>
            <a:t>SAYISAL</a:t>
          </a:r>
        </a:p>
      </dgm:t>
    </dgm:pt>
    <dgm:pt modelId="{16B44E97-8311-4F6D-9DA8-9DC465742A8C}" type="parTrans" cxnId="{DEF5EC24-1DA0-4F73-82AB-D0063EA85C32}">
      <dgm:prSet/>
      <dgm:spPr/>
      <dgm:t>
        <a:bodyPr/>
        <a:lstStyle/>
        <a:p>
          <a:endParaRPr lang="tr-TR"/>
        </a:p>
      </dgm:t>
    </dgm:pt>
    <dgm:pt modelId="{D3A2D473-75B2-4A2D-BEC4-04A56276990F}" type="sibTrans" cxnId="{DEF5EC24-1DA0-4F73-82AB-D0063EA85C32}">
      <dgm:prSet/>
      <dgm:spPr/>
      <dgm:t>
        <a:bodyPr/>
        <a:lstStyle/>
        <a:p>
          <a:endParaRPr lang="tr-TR"/>
        </a:p>
      </dgm:t>
    </dgm:pt>
    <dgm:pt modelId="{87E7AE4D-4A7A-49CD-B1DD-3F93FE6EFB3B}">
      <dgm:prSet phldrT="[Metin]"/>
      <dgm:spPr/>
      <dgm:t>
        <a:bodyPr/>
        <a:lstStyle/>
        <a:p>
          <a:r>
            <a:rPr lang="tr-TR" dirty="0"/>
            <a:t>FEN BİLİMLERİ</a:t>
          </a:r>
        </a:p>
      </dgm:t>
    </dgm:pt>
    <dgm:pt modelId="{BA72D1C4-6851-4F9F-8958-5D3CB5C97145}" type="parTrans" cxnId="{DE39D26E-2D3C-472A-8191-B74DEE9366BA}">
      <dgm:prSet/>
      <dgm:spPr/>
      <dgm:t>
        <a:bodyPr/>
        <a:lstStyle/>
        <a:p>
          <a:endParaRPr lang="tr-TR"/>
        </a:p>
      </dgm:t>
    </dgm:pt>
    <dgm:pt modelId="{A8C71F3C-FC8D-4C44-B85C-149F9ED49A84}" type="sibTrans" cxnId="{DE39D26E-2D3C-472A-8191-B74DEE9366BA}">
      <dgm:prSet/>
      <dgm:spPr/>
      <dgm:t>
        <a:bodyPr/>
        <a:lstStyle/>
        <a:p>
          <a:endParaRPr lang="tr-TR"/>
        </a:p>
      </dgm:t>
    </dgm:pt>
    <dgm:pt modelId="{D251A972-1F3B-463F-82D1-6B382A96D4CF}">
      <dgm:prSet phldrT="[Metin]"/>
      <dgm:spPr/>
      <dgm:t>
        <a:bodyPr/>
        <a:lstStyle/>
        <a:p>
          <a:r>
            <a:rPr lang="tr-TR" dirty="0"/>
            <a:t>FİZİK</a:t>
          </a:r>
        </a:p>
      </dgm:t>
    </dgm:pt>
    <dgm:pt modelId="{0E1AD237-95E4-44F7-94DB-CB2ACE03B915}" type="parTrans" cxnId="{97BF8088-8871-4FB7-A264-A888D6321D36}">
      <dgm:prSet/>
      <dgm:spPr/>
      <dgm:t>
        <a:bodyPr/>
        <a:lstStyle/>
        <a:p>
          <a:endParaRPr lang="tr-TR"/>
        </a:p>
      </dgm:t>
    </dgm:pt>
    <dgm:pt modelId="{4F023EFA-3A94-4635-8A48-B91CE1422DB8}" type="sibTrans" cxnId="{97BF8088-8871-4FB7-A264-A888D6321D36}">
      <dgm:prSet/>
      <dgm:spPr/>
      <dgm:t>
        <a:bodyPr/>
        <a:lstStyle/>
        <a:p>
          <a:endParaRPr lang="tr-TR"/>
        </a:p>
      </dgm:t>
    </dgm:pt>
    <dgm:pt modelId="{51F55842-EE45-4136-972B-5F5DDB780873}">
      <dgm:prSet phldrT="[Metin]"/>
      <dgm:spPr/>
      <dgm:t>
        <a:bodyPr/>
        <a:lstStyle/>
        <a:p>
          <a:r>
            <a:rPr lang="tr-TR" dirty="0"/>
            <a:t>KİMYA</a:t>
          </a:r>
        </a:p>
      </dgm:t>
    </dgm:pt>
    <dgm:pt modelId="{F1228EF6-7F96-4998-8DF5-EAB50269B93C}" type="parTrans" cxnId="{444666A5-F321-4338-8B79-95BF99CE2DDD}">
      <dgm:prSet/>
      <dgm:spPr/>
      <dgm:t>
        <a:bodyPr/>
        <a:lstStyle/>
        <a:p>
          <a:endParaRPr lang="tr-TR"/>
        </a:p>
      </dgm:t>
    </dgm:pt>
    <dgm:pt modelId="{243A5CC0-7232-4C6A-820E-66DBA8D9A62F}" type="sibTrans" cxnId="{444666A5-F321-4338-8B79-95BF99CE2DDD}">
      <dgm:prSet/>
      <dgm:spPr/>
      <dgm:t>
        <a:bodyPr/>
        <a:lstStyle/>
        <a:p>
          <a:endParaRPr lang="tr-TR"/>
        </a:p>
      </dgm:t>
    </dgm:pt>
    <dgm:pt modelId="{8535D03A-89AC-4C59-9874-15E6B098510B}">
      <dgm:prSet phldrT="[Metin]"/>
      <dgm:spPr/>
      <dgm:t>
        <a:bodyPr/>
        <a:lstStyle/>
        <a:p>
          <a:r>
            <a:rPr lang="tr-TR" dirty="0"/>
            <a:t>MATEMATİK</a:t>
          </a:r>
        </a:p>
      </dgm:t>
    </dgm:pt>
    <dgm:pt modelId="{EB8EB2A2-3261-4247-A50E-8A683308A980}" type="parTrans" cxnId="{D5E70F97-1C01-420D-9396-1E8DEE287A65}">
      <dgm:prSet/>
      <dgm:spPr/>
      <dgm:t>
        <a:bodyPr/>
        <a:lstStyle/>
        <a:p>
          <a:endParaRPr lang="tr-TR"/>
        </a:p>
      </dgm:t>
    </dgm:pt>
    <dgm:pt modelId="{925E07C7-9AF9-4E44-9E87-3E3353753B99}" type="sibTrans" cxnId="{D5E70F97-1C01-420D-9396-1E8DEE287A65}">
      <dgm:prSet/>
      <dgm:spPr/>
      <dgm:t>
        <a:bodyPr/>
        <a:lstStyle/>
        <a:p>
          <a:endParaRPr lang="tr-TR"/>
        </a:p>
      </dgm:t>
    </dgm:pt>
    <dgm:pt modelId="{CEE37DC4-FEE6-4390-9A0A-606749291963}">
      <dgm:prSet/>
      <dgm:spPr/>
      <dgm:t>
        <a:bodyPr/>
        <a:lstStyle/>
        <a:p>
          <a:r>
            <a:rPr lang="tr-TR" dirty="0"/>
            <a:t>BİYOLOJİ</a:t>
          </a:r>
        </a:p>
      </dgm:t>
    </dgm:pt>
    <dgm:pt modelId="{FF8B82A6-B309-40AD-8AD3-03ADBE08E5F5}" type="parTrans" cxnId="{56E10FD8-0E45-4D17-B723-C04E1382B3FF}">
      <dgm:prSet/>
      <dgm:spPr/>
      <dgm:t>
        <a:bodyPr/>
        <a:lstStyle/>
        <a:p>
          <a:endParaRPr lang="tr-TR"/>
        </a:p>
      </dgm:t>
    </dgm:pt>
    <dgm:pt modelId="{AA44BC36-BDF7-4CF5-8394-36FBC9CC6038}" type="sibTrans" cxnId="{56E10FD8-0E45-4D17-B723-C04E1382B3FF}">
      <dgm:prSet/>
      <dgm:spPr/>
      <dgm:t>
        <a:bodyPr/>
        <a:lstStyle/>
        <a:p>
          <a:endParaRPr lang="tr-TR"/>
        </a:p>
      </dgm:t>
    </dgm:pt>
    <dgm:pt modelId="{846C8E84-5C6B-4249-B4B0-34CFBBE9BDD8}" type="pres">
      <dgm:prSet presAssocID="{2A20E69A-E129-4DCF-B5BA-22351D71A665}" presName="diagram" presStyleCnt="0">
        <dgm:presLayoutVars>
          <dgm:chPref val="1"/>
          <dgm:dir/>
          <dgm:animOne val="branch"/>
          <dgm:animLvl val="lvl"/>
          <dgm:resizeHandles val="exact"/>
        </dgm:presLayoutVars>
      </dgm:prSet>
      <dgm:spPr/>
      <dgm:t>
        <a:bodyPr/>
        <a:lstStyle/>
        <a:p>
          <a:endParaRPr lang="tr-TR"/>
        </a:p>
      </dgm:t>
    </dgm:pt>
    <dgm:pt modelId="{49E83C48-BF6A-4282-9470-654D284AF2C4}" type="pres">
      <dgm:prSet presAssocID="{82EE833C-E0F1-49C6-BB78-A3E2199C9020}" presName="root1" presStyleCnt="0"/>
      <dgm:spPr/>
    </dgm:pt>
    <dgm:pt modelId="{99C1567F-F352-4C50-9CE7-9CCDF6F23966}" type="pres">
      <dgm:prSet presAssocID="{82EE833C-E0F1-49C6-BB78-A3E2199C9020}" presName="LevelOneTextNode" presStyleLbl="node0" presStyleIdx="0" presStyleCnt="1" custAng="0" custLinFactNeighborX="-189" custLinFactNeighborY="-76906">
        <dgm:presLayoutVars>
          <dgm:chPref val="3"/>
        </dgm:presLayoutVars>
      </dgm:prSet>
      <dgm:spPr/>
      <dgm:t>
        <a:bodyPr/>
        <a:lstStyle/>
        <a:p>
          <a:endParaRPr lang="tr-TR"/>
        </a:p>
      </dgm:t>
    </dgm:pt>
    <dgm:pt modelId="{BAD18658-25FC-4C41-92EF-94C66C6315C5}" type="pres">
      <dgm:prSet presAssocID="{82EE833C-E0F1-49C6-BB78-A3E2199C9020}" presName="level2hierChild" presStyleCnt="0"/>
      <dgm:spPr/>
    </dgm:pt>
    <dgm:pt modelId="{0CC91753-B5D9-4A16-BE69-C28A28A9ABEA}" type="pres">
      <dgm:prSet presAssocID="{BA72D1C4-6851-4F9F-8958-5D3CB5C97145}" presName="conn2-1" presStyleLbl="parChTrans1D2" presStyleIdx="0" presStyleCnt="2"/>
      <dgm:spPr/>
      <dgm:t>
        <a:bodyPr/>
        <a:lstStyle/>
        <a:p>
          <a:endParaRPr lang="tr-TR"/>
        </a:p>
      </dgm:t>
    </dgm:pt>
    <dgm:pt modelId="{B3372171-9CB6-4B81-AA22-149AFED24C26}" type="pres">
      <dgm:prSet presAssocID="{BA72D1C4-6851-4F9F-8958-5D3CB5C97145}" presName="connTx" presStyleLbl="parChTrans1D2" presStyleIdx="0" presStyleCnt="2"/>
      <dgm:spPr/>
      <dgm:t>
        <a:bodyPr/>
        <a:lstStyle/>
        <a:p>
          <a:endParaRPr lang="tr-TR"/>
        </a:p>
      </dgm:t>
    </dgm:pt>
    <dgm:pt modelId="{DFE400C3-DD6A-42B3-AE87-89B7433D2652}" type="pres">
      <dgm:prSet presAssocID="{87E7AE4D-4A7A-49CD-B1DD-3F93FE6EFB3B}" presName="root2" presStyleCnt="0"/>
      <dgm:spPr/>
    </dgm:pt>
    <dgm:pt modelId="{88EC572D-802D-4120-9260-2B19F37E7B98}" type="pres">
      <dgm:prSet presAssocID="{87E7AE4D-4A7A-49CD-B1DD-3F93FE6EFB3B}" presName="LevelTwoTextNode" presStyleLbl="node2" presStyleIdx="0" presStyleCnt="2" custLinFactY="-2530" custLinFactNeighborX="6278" custLinFactNeighborY="-100000">
        <dgm:presLayoutVars>
          <dgm:chPref val="3"/>
        </dgm:presLayoutVars>
      </dgm:prSet>
      <dgm:spPr/>
      <dgm:t>
        <a:bodyPr/>
        <a:lstStyle/>
        <a:p>
          <a:endParaRPr lang="tr-TR"/>
        </a:p>
      </dgm:t>
    </dgm:pt>
    <dgm:pt modelId="{BFDF9015-F067-41AD-9094-80D717938C29}" type="pres">
      <dgm:prSet presAssocID="{87E7AE4D-4A7A-49CD-B1DD-3F93FE6EFB3B}" presName="level3hierChild" presStyleCnt="0"/>
      <dgm:spPr/>
    </dgm:pt>
    <dgm:pt modelId="{4462407F-4C7B-43AF-B266-DB3D787B533B}" type="pres">
      <dgm:prSet presAssocID="{0E1AD237-95E4-44F7-94DB-CB2ACE03B915}" presName="conn2-1" presStyleLbl="parChTrans1D3" presStyleIdx="0" presStyleCnt="3"/>
      <dgm:spPr/>
      <dgm:t>
        <a:bodyPr/>
        <a:lstStyle/>
        <a:p>
          <a:endParaRPr lang="tr-TR"/>
        </a:p>
      </dgm:t>
    </dgm:pt>
    <dgm:pt modelId="{862F6B01-EF67-41F5-BC2D-A37024FD6E96}" type="pres">
      <dgm:prSet presAssocID="{0E1AD237-95E4-44F7-94DB-CB2ACE03B915}" presName="connTx" presStyleLbl="parChTrans1D3" presStyleIdx="0" presStyleCnt="3"/>
      <dgm:spPr/>
      <dgm:t>
        <a:bodyPr/>
        <a:lstStyle/>
        <a:p>
          <a:endParaRPr lang="tr-TR"/>
        </a:p>
      </dgm:t>
    </dgm:pt>
    <dgm:pt modelId="{1F8ED2DD-DB58-48D9-A336-E9FBC06EC47A}" type="pres">
      <dgm:prSet presAssocID="{D251A972-1F3B-463F-82D1-6B382A96D4CF}" presName="root2" presStyleCnt="0"/>
      <dgm:spPr/>
    </dgm:pt>
    <dgm:pt modelId="{3C83454F-E6B4-4C27-9448-840E3FBF334B}" type="pres">
      <dgm:prSet presAssocID="{D251A972-1F3B-463F-82D1-6B382A96D4CF}" presName="LevelTwoTextNode" presStyleLbl="node3" presStyleIdx="0" presStyleCnt="3" custLinFactNeighborX="-664" custLinFactNeighborY="-93976">
        <dgm:presLayoutVars>
          <dgm:chPref val="3"/>
        </dgm:presLayoutVars>
      </dgm:prSet>
      <dgm:spPr/>
      <dgm:t>
        <a:bodyPr/>
        <a:lstStyle/>
        <a:p>
          <a:endParaRPr lang="tr-TR"/>
        </a:p>
      </dgm:t>
    </dgm:pt>
    <dgm:pt modelId="{C033044F-C04D-4E27-99D2-01AEB6A84DC2}" type="pres">
      <dgm:prSet presAssocID="{D251A972-1F3B-463F-82D1-6B382A96D4CF}" presName="level3hierChild" presStyleCnt="0"/>
      <dgm:spPr/>
    </dgm:pt>
    <dgm:pt modelId="{2AEB4C21-B190-41C4-B9E1-BFFE0C6B48C2}" type="pres">
      <dgm:prSet presAssocID="{F1228EF6-7F96-4998-8DF5-EAB50269B93C}" presName="conn2-1" presStyleLbl="parChTrans1D3" presStyleIdx="1" presStyleCnt="3"/>
      <dgm:spPr/>
      <dgm:t>
        <a:bodyPr/>
        <a:lstStyle/>
        <a:p>
          <a:endParaRPr lang="tr-TR"/>
        </a:p>
      </dgm:t>
    </dgm:pt>
    <dgm:pt modelId="{50269F74-C19F-474E-AA11-12FFBE68A3DA}" type="pres">
      <dgm:prSet presAssocID="{F1228EF6-7F96-4998-8DF5-EAB50269B93C}" presName="connTx" presStyleLbl="parChTrans1D3" presStyleIdx="1" presStyleCnt="3"/>
      <dgm:spPr/>
      <dgm:t>
        <a:bodyPr/>
        <a:lstStyle/>
        <a:p>
          <a:endParaRPr lang="tr-TR"/>
        </a:p>
      </dgm:t>
    </dgm:pt>
    <dgm:pt modelId="{759BF76E-B7EC-463F-94E1-CC032B61FF47}" type="pres">
      <dgm:prSet presAssocID="{51F55842-EE45-4136-972B-5F5DDB780873}" presName="root2" presStyleCnt="0"/>
      <dgm:spPr/>
    </dgm:pt>
    <dgm:pt modelId="{ECE4E159-522B-4767-84AE-DA0E31E34260}" type="pres">
      <dgm:prSet presAssocID="{51F55842-EE45-4136-972B-5F5DDB780873}" presName="LevelTwoTextNode" presStyleLbl="node3" presStyleIdx="1" presStyleCnt="3" custLinFactNeighborX="9316" custLinFactNeighborY="-49306">
        <dgm:presLayoutVars>
          <dgm:chPref val="3"/>
        </dgm:presLayoutVars>
      </dgm:prSet>
      <dgm:spPr/>
      <dgm:t>
        <a:bodyPr/>
        <a:lstStyle/>
        <a:p>
          <a:endParaRPr lang="tr-TR"/>
        </a:p>
      </dgm:t>
    </dgm:pt>
    <dgm:pt modelId="{B558C444-7492-4936-8484-6DD81E22BCA8}" type="pres">
      <dgm:prSet presAssocID="{51F55842-EE45-4136-972B-5F5DDB780873}" presName="level3hierChild" presStyleCnt="0"/>
      <dgm:spPr/>
    </dgm:pt>
    <dgm:pt modelId="{60FE8E23-FBF9-4191-A064-BFAC91FC02F4}" type="pres">
      <dgm:prSet presAssocID="{FF8B82A6-B309-40AD-8AD3-03ADBE08E5F5}" presName="conn2-1" presStyleLbl="parChTrans1D3" presStyleIdx="2" presStyleCnt="3"/>
      <dgm:spPr/>
      <dgm:t>
        <a:bodyPr/>
        <a:lstStyle/>
        <a:p>
          <a:endParaRPr lang="tr-TR"/>
        </a:p>
      </dgm:t>
    </dgm:pt>
    <dgm:pt modelId="{0DF246EC-B886-4E40-B75C-B52F5E985F46}" type="pres">
      <dgm:prSet presAssocID="{FF8B82A6-B309-40AD-8AD3-03ADBE08E5F5}" presName="connTx" presStyleLbl="parChTrans1D3" presStyleIdx="2" presStyleCnt="3"/>
      <dgm:spPr/>
      <dgm:t>
        <a:bodyPr/>
        <a:lstStyle/>
        <a:p>
          <a:endParaRPr lang="tr-TR"/>
        </a:p>
      </dgm:t>
    </dgm:pt>
    <dgm:pt modelId="{939A3D5D-A9D7-4915-97B0-5C4A3B927701}" type="pres">
      <dgm:prSet presAssocID="{CEE37DC4-FEE6-4390-9A0A-606749291963}" presName="root2" presStyleCnt="0"/>
      <dgm:spPr/>
    </dgm:pt>
    <dgm:pt modelId="{5875F59F-B6A8-478C-8A5C-A6F2E60E685E}" type="pres">
      <dgm:prSet presAssocID="{CEE37DC4-FEE6-4390-9A0A-606749291963}" presName="LevelTwoTextNode" presStyleLbl="node3" presStyleIdx="2" presStyleCnt="3">
        <dgm:presLayoutVars>
          <dgm:chPref val="3"/>
        </dgm:presLayoutVars>
      </dgm:prSet>
      <dgm:spPr/>
      <dgm:t>
        <a:bodyPr/>
        <a:lstStyle/>
        <a:p>
          <a:endParaRPr lang="tr-TR"/>
        </a:p>
      </dgm:t>
    </dgm:pt>
    <dgm:pt modelId="{A5B33CC0-95AE-4754-8E82-9D62B3681625}" type="pres">
      <dgm:prSet presAssocID="{CEE37DC4-FEE6-4390-9A0A-606749291963}" presName="level3hierChild" presStyleCnt="0"/>
      <dgm:spPr/>
    </dgm:pt>
    <dgm:pt modelId="{EB7DEAE0-B30A-4223-8D2A-ADF34309A23D}" type="pres">
      <dgm:prSet presAssocID="{EB8EB2A2-3261-4247-A50E-8A683308A980}" presName="conn2-1" presStyleLbl="parChTrans1D2" presStyleIdx="1" presStyleCnt="2"/>
      <dgm:spPr/>
      <dgm:t>
        <a:bodyPr/>
        <a:lstStyle/>
        <a:p>
          <a:endParaRPr lang="tr-TR"/>
        </a:p>
      </dgm:t>
    </dgm:pt>
    <dgm:pt modelId="{00B4D8B7-CDF1-4DA9-8103-C60F054A03BB}" type="pres">
      <dgm:prSet presAssocID="{EB8EB2A2-3261-4247-A50E-8A683308A980}" presName="connTx" presStyleLbl="parChTrans1D2" presStyleIdx="1" presStyleCnt="2"/>
      <dgm:spPr/>
      <dgm:t>
        <a:bodyPr/>
        <a:lstStyle/>
        <a:p>
          <a:endParaRPr lang="tr-TR"/>
        </a:p>
      </dgm:t>
    </dgm:pt>
    <dgm:pt modelId="{B2064115-4044-4F23-A9F0-50915DA5E512}" type="pres">
      <dgm:prSet presAssocID="{8535D03A-89AC-4C59-9874-15E6B098510B}" presName="root2" presStyleCnt="0"/>
      <dgm:spPr/>
    </dgm:pt>
    <dgm:pt modelId="{B96ADB40-BC3F-4E80-B348-D05635657F27}" type="pres">
      <dgm:prSet presAssocID="{8535D03A-89AC-4C59-9874-15E6B098510B}" presName="LevelTwoTextNode" presStyleLbl="node2" presStyleIdx="1" presStyleCnt="2" custLinFactNeighborX="2952" custLinFactNeighborY="-31248">
        <dgm:presLayoutVars>
          <dgm:chPref val="3"/>
        </dgm:presLayoutVars>
      </dgm:prSet>
      <dgm:spPr/>
      <dgm:t>
        <a:bodyPr/>
        <a:lstStyle/>
        <a:p>
          <a:endParaRPr lang="tr-TR"/>
        </a:p>
      </dgm:t>
    </dgm:pt>
    <dgm:pt modelId="{CA692AE2-EC41-45C4-B20D-88A15EB57052}" type="pres">
      <dgm:prSet presAssocID="{8535D03A-89AC-4C59-9874-15E6B098510B}" presName="level3hierChild" presStyleCnt="0"/>
      <dgm:spPr/>
    </dgm:pt>
  </dgm:ptLst>
  <dgm:cxnLst>
    <dgm:cxn modelId="{9AC46DD2-22E9-4A6D-AA40-55ED84C8592D}" type="presOf" srcId="{0E1AD237-95E4-44F7-94DB-CB2ACE03B915}" destId="{4462407F-4C7B-43AF-B266-DB3D787B533B}" srcOrd="0" destOrd="0" presId="urn:microsoft.com/office/officeart/2005/8/layout/hierarchy2"/>
    <dgm:cxn modelId="{12E20A35-3D10-44CC-BFDF-E0F497AEE48C}" type="presOf" srcId="{EB8EB2A2-3261-4247-A50E-8A683308A980}" destId="{EB7DEAE0-B30A-4223-8D2A-ADF34309A23D}" srcOrd="0" destOrd="0" presId="urn:microsoft.com/office/officeart/2005/8/layout/hierarchy2"/>
    <dgm:cxn modelId="{DEF5EC24-1DA0-4F73-82AB-D0063EA85C32}" srcId="{2A20E69A-E129-4DCF-B5BA-22351D71A665}" destId="{82EE833C-E0F1-49C6-BB78-A3E2199C9020}" srcOrd="0" destOrd="0" parTransId="{16B44E97-8311-4F6D-9DA8-9DC465742A8C}" sibTransId="{D3A2D473-75B2-4A2D-BEC4-04A56276990F}"/>
    <dgm:cxn modelId="{F94D3C0F-2915-498E-B086-C72B2DE40088}" type="presOf" srcId="{EB8EB2A2-3261-4247-A50E-8A683308A980}" destId="{00B4D8B7-CDF1-4DA9-8103-C60F054A03BB}" srcOrd="1" destOrd="0" presId="urn:microsoft.com/office/officeart/2005/8/layout/hierarchy2"/>
    <dgm:cxn modelId="{307BC2AA-2119-4B15-A03D-234074CE380A}" type="presOf" srcId="{2A20E69A-E129-4DCF-B5BA-22351D71A665}" destId="{846C8E84-5C6B-4249-B4B0-34CFBBE9BDD8}" srcOrd="0" destOrd="0" presId="urn:microsoft.com/office/officeart/2005/8/layout/hierarchy2"/>
    <dgm:cxn modelId="{BEA56E6C-5DF5-49DB-A327-601FF4C6EC15}" type="presOf" srcId="{BA72D1C4-6851-4F9F-8958-5D3CB5C97145}" destId="{B3372171-9CB6-4B81-AA22-149AFED24C26}" srcOrd="1" destOrd="0" presId="urn:microsoft.com/office/officeart/2005/8/layout/hierarchy2"/>
    <dgm:cxn modelId="{0237B3D9-BC2D-45B0-82B6-7553BED58C04}" type="presOf" srcId="{F1228EF6-7F96-4998-8DF5-EAB50269B93C}" destId="{50269F74-C19F-474E-AA11-12FFBE68A3DA}" srcOrd="1" destOrd="0" presId="urn:microsoft.com/office/officeart/2005/8/layout/hierarchy2"/>
    <dgm:cxn modelId="{DE39D26E-2D3C-472A-8191-B74DEE9366BA}" srcId="{82EE833C-E0F1-49C6-BB78-A3E2199C9020}" destId="{87E7AE4D-4A7A-49CD-B1DD-3F93FE6EFB3B}" srcOrd="0" destOrd="0" parTransId="{BA72D1C4-6851-4F9F-8958-5D3CB5C97145}" sibTransId="{A8C71F3C-FC8D-4C44-B85C-149F9ED49A84}"/>
    <dgm:cxn modelId="{9AE183CC-F9FC-4E9C-8758-546CAF857A27}" type="presOf" srcId="{82EE833C-E0F1-49C6-BB78-A3E2199C9020}" destId="{99C1567F-F352-4C50-9CE7-9CCDF6F23966}" srcOrd="0" destOrd="0" presId="urn:microsoft.com/office/officeart/2005/8/layout/hierarchy2"/>
    <dgm:cxn modelId="{8A241E98-D788-407E-9F2E-A696B01CA58A}" type="presOf" srcId="{FF8B82A6-B309-40AD-8AD3-03ADBE08E5F5}" destId="{0DF246EC-B886-4E40-B75C-B52F5E985F46}" srcOrd="1" destOrd="0" presId="urn:microsoft.com/office/officeart/2005/8/layout/hierarchy2"/>
    <dgm:cxn modelId="{1E11E2B2-0FD2-4ED8-8BE6-A9170499AD5A}" type="presOf" srcId="{CEE37DC4-FEE6-4390-9A0A-606749291963}" destId="{5875F59F-B6A8-478C-8A5C-A6F2E60E685E}" srcOrd="0" destOrd="0" presId="urn:microsoft.com/office/officeart/2005/8/layout/hierarchy2"/>
    <dgm:cxn modelId="{444666A5-F321-4338-8B79-95BF99CE2DDD}" srcId="{87E7AE4D-4A7A-49CD-B1DD-3F93FE6EFB3B}" destId="{51F55842-EE45-4136-972B-5F5DDB780873}" srcOrd="1" destOrd="0" parTransId="{F1228EF6-7F96-4998-8DF5-EAB50269B93C}" sibTransId="{243A5CC0-7232-4C6A-820E-66DBA8D9A62F}"/>
    <dgm:cxn modelId="{72244A58-3633-4E25-A3C0-F11635CAE874}" type="presOf" srcId="{87E7AE4D-4A7A-49CD-B1DD-3F93FE6EFB3B}" destId="{88EC572D-802D-4120-9260-2B19F37E7B98}" srcOrd="0" destOrd="0" presId="urn:microsoft.com/office/officeart/2005/8/layout/hierarchy2"/>
    <dgm:cxn modelId="{656A5E86-354A-4260-817E-082912F6CE9E}" type="presOf" srcId="{8535D03A-89AC-4C59-9874-15E6B098510B}" destId="{B96ADB40-BC3F-4E80-B348-D05635657F27}" srcOrd="0" destOrd="0" presId="urn:microsoft.com/office/officeart/2005/8/layout/hierarchy2"/>
    <dgm:cxn modelId="{61C6B9E2-C317-4E86-B007-8F61DC296B59}" type="presOf" srcId="{D251A972-1F3B-463F-82D1-6B382A96D4CF}" destId="{3C83454F-E6B4-4C27-9448-840E3FBF334B}" srcOrd="0" destOrd="0" presId="urn:microsoft.com/office/officeart/2005/8/layout/hierarchy2"/>
    <dgm:cxn modelId="{89FB3BFE-3B08-4FA3-8DF0-9737669B6418}" type="presOf" srcId="{51F55842-EE45-4136-972B-5F5DDB780873}" destId="{ECE4E159-522B-4767-84AE-DA0E31E34260}" srcOrd="0" destOrd="0" presId="urn:microsoft.com/office/officeart/2005/8/layout/hierarchy2"/>
    <dgm:cxn modelId="{65D3C7CE-A848-4253-A651-E1BDE93C2180}" type="presOf" srcId="{F1228EF6-7F96-4998-8DF5-EAB50269B93C}" destId="{2AEB4C21-B190-41C4-B9E1-BFFE0C6B48C2}" srcOrd="0" destOrd="0" presId="urn:microsoft.com/office/officeart/2005/8/layout/hierarchy2"/>
    <dgm:cxn modelId="{C30A78F5-10B3-4774-B977-211CAC62CA7D}" type="presOf" srcId="{FF8B82A6-B309-40AD-8AD3-03ADBE08E5F5}" destId="{60FE8E23-FBF9-4191-A064-BFAC91FC02F4}" srcOrd="0" destOrd="0" presId="urn:microsoft.com/office/officeart/2005/8/layout/hierarchy2"/>
    <dgm:cxn modelId="{958805EF-5368-40DE-83C3-5A4F6B07AB08}" type="presOf" srcId="{0E1AD237-95E4-44F7-94DB-CB2ACE03B915}" destId="{862F6B01-EF67-41F5-BC2D-A37024FD6E96}" srcOrd="1" destOrd="0" presId="urn:microsoft.com/office/officeart/2005/8/layout/hierarchy2"/>
    <dgm:cxn modelId="{97BF8088-8871-4FB7-A264-A888D6321D36}" srcId="{87E7AE4D-4A7A-49CD-B1DD-3F93FE6EFB3B}" destId="{D251A972-1F3B-463F-82D1-6B382A96D4CF}" srcOrd="0" destOrd="0" parTransId="{0E1AD237-95E4-44F7-94DB-CB2ACE03B915}" sibTransId="{4F023EFA-3A94-4635-8A48-B91CE1422DB8}"/>
    <dgm:cxn modelId="{12DC94E5-F39F-4E43-AFA5-A1A9228A4D4B}" type="presOf" srcId="{BA72D1C4-6851-4F9F-8958-5D3CB5C97145}" destId="{0CC91753-B5D9-4A16-BE69-C28A28A9ABEA}" srcOrd="0" destOrd="0" presId="urn:microsoft.com/office/officeart/2005/8/layout/hierarchy2"/>
    <dgm:cxn modelId="{56E10FD8-0E45-4D17-B723-C04E1382B3FF}" srcId="{87E7AE4D-4A7A-49CD-B1DD-3F93FE6EFB3B}" destId="{CEE37DC4-FEE6-4390-9A0A-606749291963}" srcOrd="2" destOrd="0" parTransId="{FF8B82A6-B309-40AD-8AD3-03ADBE08E5F5}" sibTransId="{AA44BC36-BDF7-4CF5-8394-36FBC9CC6038}"/>
    <dgm:cxn modelId="{D5E70F97-1C01-420D-9396-1E8DEE287A65}" srcId="{82EE833C-E0F1-49C6-BB78-A3E2199C9020}" destId="{8535D03A-89AC-4C59-9874-15E6B098510B}" srcOrd="1" destOrd="0" parTransId="{EB8EB2A2-3261-4247-A50E-8A683308A980}" sibTransId="{925E07C7-9AF9-4E44-9E87-3E3353753B99}"/>
    <dgm:cxn modelId="{627D3DA7-01AF-44F8-97E6-9B100A329443}" type="presParOf" srcId="{846C8E84-5C6B-4249-B4B0-34CFBBE9BDD8}" destId="{49E83C48-BF6A-4282-9470-654D284AF2C4}" srcOrd="0" destOrd="0" presId="urn:microsoft.com/office/officeart/2005/8/layout/hierarchy2"/>
    <dgm:cxn modelId="{6FC7F993-04DE-46DC-B2E5-BC8B30E023F0}" type="presParOf" srcId="{49E83C48-BF6A-4282-9470-654D284AF2C4}" destId="{99C1567F-F352-4C50-9CE7-9CCDF6F23966}" srcOrd="0" destOrd="0" presId="urn:microsoft.com/office/officeart/2005/8/layout/hierarchy2"/>
    <dgm:cxn modelId="{0E6E2305-0DD6-4F09-8347-4ED7CFF0A1C8}" type="presParOf" srcId="{49E83C48-BF6A-4282-9470-654D284AF2C4}" destId="{BAD18658-25FC-4C41-92EF-94C66C6315C5}" srcOrd="1" destOrd="0" presId="urn:microsoft.com/office/officeart/2005/8/layout/hierarchy2"/>
    <dgm:cxn modelId="{4AB96862-CA33-4C4D-BC69-00FAF4955DF8}" type="presParOf" srcId="{BAD18658-25FC-4C41-92EF-94C66C6315C5}" destId="{0CC91753-B5D9-4A16-BE69-C28A28A9ABEA}" srcOrd="0" destOrd="0" presId="urn:microsoft.com/office/officeart/2005/8/layout/hierarchy2"/>
    <dgm:cxn modelId="{757E5A6A-7D81-4E30-A289-1ED37694E63E}" type="presParOf" srcId="{0CC91753-B5D9-4A16-BE69-C28A28A9ABEA}" destId="{B3372171-9CB6-4B81-AA22-149AFED24C26}" srcOrd="0" destOrd="0" presId="urn:microsoft.com/office/officeart/2005/8/layout/hierarchy2"/>
    <dgm:cxn modelId="{771C2DB3-8CAF-4C09-B830-9FB4F2E3841E}" type="presParOf" srcId="{BAD18658-25FC-4C41-92EF-94C66C6315C5}" destId="{DFE400C3-DD6A-42B3-AE87-89B7433D2652}" srcOrd="1" destOrd="0" presId="urn:microsoft.com/office/officeart/2005/8/layout/hierarchy2"/>
    <dgm:cxn modelId="{C0F7A7AC-68B1-47BE-BFA0-F0007011DA4D}" type="presParOf" srcId="{DFE400C3-DD6A-42B3-AE87-89B7433D2652}" destId="{88EC572D-802D-4120-9260-2B19F37E7B98}" srcOrd="0" destOrd="0" presId="urn:microsoft.com/office/officeart/2005/8/layout/hierarchy2"/>
    <dgm:cxn modelId="{1DBDF85A-3BD1-4F99-A899-5BCA092C91F3}" type="presParOf" srcId="{DFE400C3-DD6A-42B3-AE87-89B7433D2652}" destId="{BFDF9015-F067-41AD-9094-80D717938C29}" srcOrd="1" destOrd="0" presId="urn:microsoft.com/office/officeart/2005/8/layout/hierarchy2"/>
    <dgm:cxn modelId="{2EDADC1D-50D6-4502-A70A-0A0C72AB3FA2}" type="presParOf" srcId="{BFDF9015-F067-41AD-9094-80D717938C29}" destId="{4462407F-4C7B-43AF-B266-DB3D787B533B}" srcOrd="0" destOrd="0" presId="urn:microsoft.com/office/officeart/2005/8/layout/hierarchy2"/>
    <dgm:cxn modelId="{83512FF2-8630-4E54-AFE8-40A14BB4D2EB}" type="presParOf" srcId="{4462407F-4C7B-43AF-B266-DB3D787B533B}" destId="{862F6B01-EF67-41F5-BC2D-A37024FD6E96}" srcOrd="0" destOrd="0" presId="urn:microsoft.com/office/officeart/2005/8/layout/hierarchy2"/>
    <dgm:cxn modelId="{1B79457E-22F6-4AC6-A0C2-DD7538534E10}" type="presParOf" srcId="{BFDF9015-F067-41AD-9094-80D717938C29}" destId="{1F8ED2DD-DB58-48D9-A336-E9FBC06EC47A}" srcOrd="1" destOrd="0" presId="urn:microsoft.com/office/officeart/2005/8/layout/hierarchy2"/>
    <dgm:cxn modelId="{695BE654-4B0A-47DD-AA29-8AFDAB6681B9}" type="presParOf" srcId="{1F8ED2DD-DB58-48D9-A336-E9FBC06EC47A}" destId="{3C83454F-E6B4-4C27-9448-840E3FBF334B}" srcOrd="0" destOrd="0" presId="urn:microsoft.com/office/officeart/2005/8/layout/hierarchy2"/>
    <dgm:cxn modelId="{82259C4F-3CF6-4067-9CE0-D02B2FBE1312}" type="presParOf" srcId="{1F8ED2DD-DB58-48D9-A336-E9FBC06EC47A}" destId="{C033044F-C04D-4E27-99D2-01AEB6A84DC2}" srcOrd="1" destOrd="0" presId="urn:microsoft.com/office/officeart/2005/8/layout/hierarchy2"/>
    <dgm:cxn modelId="{60387853-7AFB-460A-883D-0A07FC5CB235}" type="presParOf" srcId="{BFDF9015-F067-41AD-9094-80D717938C29}" destId="{2AEB4C21-B190-41C4-B9E1-BFFE0C6B48C2}" srcOrd="2" destOrd="0" presId="urn:microsoft.com/office/officeart/2005/8/layout/hierarchy2"/>
    <dgm:cxn modelId="{2AA5A3F4-6525-4028-8475-DE4853B7852D}" type="presParOf" srcId="{2AEB4C21-B190-41C4-B9E1-BFFE0C6B48C2}" destId="{50269F74-C19F-474E-AA11-12FFBE68A3DA}" srcOrd="0" destOrd="0" presId="urn:microsoft.com/office/officeart/2005/8/layout/hierarchy2"/>
    <dgm:cxn modelId="{1F52C075-0E81-4B63-B8C1-1737550ED742}" type="presParOf" srcId="{BFDF9015-F067-41AD-9094-80D717938C29}" destId="{759BF76E-B7EC-463F-94E1-CC032B61FF47}" srcOrd="3" destOrd="0" presId="urn:microsoft.com/office/officeart/2005/8/layout/hierarchy2"/>
    <dgm:cxn modelId="{D19B875D-1EA8-4ED7-8428-6471598F1C78}" type="presParOf" srcId="{759BF76E-B7EC-463F-94E1-CC032B61FF47}" destId="{ECE4E159-522B-4767-84AE-DA0E31E34260}" srcOrd="0" destOrd="0" presId="urn:microsoft.com/office/officeart/2005/8/layout/hierarchy2"/>
    <dgm:cxn modelId="{9145DE4D-78D5-4531-87A7-E56C0C6702F4}" type="presParOf" srcId="{759BF76E-B7EC-463F-94E1-CC032B61FF47}" destId="{B558C444-7492-4936-8484-6DD81E22BCA8}" srcOrd="1" destOrd="0" presId="urn:microsoft.com/office/officeart/2005/8/layout/hierarchy2"/>
    <dgm:cxn modelId="{986A0250-F50B-447B-B96E-3A230D41DDA0}" type="presParOf" srcId="{BFDF9015-F067-41AD-9094-80D717938C29}" destId="{60FE8E23-FBF9-4191-A064-BFAC91FC02F4}" srcOrd="4" destOrd="0" presId="urn:microsoft.com/office/officeart/2005/8/layout/hierarchy2"/>
    <dgm:cxn modelId="{F5C74DFB-4C4C-4D2E-9683-B01D91C1EEAB}" type="presParOf" srcId="{60FE8E23-FBF9-4191-A064-BFAC91FC02F4}" destId="{0DF246EC-B886-4E40-B75C-B52F5E985F46}" srcOrd="0" destOrd="0" presId="urn:microsoft.com/office/officeart/2005/8/layout/hierarchy2"/>
    <dgm:cxn modelId="{97072482-2A97-493F-9FF4-0CA8966996E5}" type="presParOf" srcId="{BFDF9015-F067-41AD-9094-80D717938C29}" destId="{939A3D5D-A9D7-4915-97B0-5C4A3B927701}" srcOrd="5" destOrd="0" presId="urn:microsoft.com/office/officeart/2005/8/layout/hierarchy2"/>
    <dgm:cxn modelId="{D4821A73-CDC3-4DE5-A729-CDA493B6805E}" type="presParOf" srcId="{939A3D5D-A9D7-4915-97B0-5C4A3B927701}" destId="{5875F59F-B6A8-478C-8A5C-A6F2E60E685E}" srcOrd="0" destOrd="0" presId="urn:microsoft.com/office/officeart/2005/8/layout/hierarchy2"/>
    <dgm:cxn modelId="{A241629A-813B-4688-AF90-4AA8B02C3451}" type="presParOf" srcId="{939A3D5D-A9D7-4915-97B0-5C4A3B927701}" destId="{A5B33CC0-95AE-4754-8E82-9D62B3681625}" srcOrd="1" destOrd="0" presId="urn:microsoft.com/office/officeart/2005/8/layout/hierarchy2"/>
    <dgm:cxn modelId="{9F1B70A1-67E2-429D-B1D3-098D6D09CEA0}" type="presParOf" srcId="{BAD18658-25FC-4C41-92EF-94C66C6315C5}" destId="{EB7DEAE0-B30A-4223-8D2A-ADF34309A23D}" srcOrd="2" destOrd="0" presId="urn:microsoft.com/office/officeart/2005/8/layout/hierarchy2"/>
    <dgm:cxn modelId="{21A3296F-B748-4530-959A-C68ED4A3F34D}" type="presParOf" srcId="{EB7DEAE0-B30A-4223-8D2A-ADF34309A23D}" destId="{00B4D8B7-CDF1-4DA9-8103-C60F054A03BB}" srcOrd="0" destOrd="0" presId="urn:microsoft.com/office/officeart/2005/8/layout/hierarchy2"/>
    <dgm:cxn modelId="{63D0B159-50F3-4B3D-B319-334CBA745657}" type="presParOf" srcId="{BAD18658-25FC-4C41-92EF-94C66C6315C5}" destId="{B2064115-4044-4F23-A9F0-50915DA5E512}" srcOrd="3" destOrd="0" presId="urn:microsoft.com/office/officeart/2005/8/layout/hierarchy2"/>
    <dgm:cxn modelId="{FD651700-9C61-47E0-A7C5-72BB054CAEF6}" type="presParOf" srcId="{B2064115-4044-4F23-A9F0-50915DA5E512}" destId="{B96ADB40-BC3F-4E80-B348-D05635657F27}" srcOrd="0" destOrd="0" presId="urn:microsoft.com/office/officeart/2005/8/layout/hierarchy2"/>
    <dgm:cxn modelId="{27D3934D-B0A8-48C1-9C8A-7D1DCF54ABBD}" type="presParOf" srcId="{B2064115-4044-4F23-A9F0-50915DA5E512}" destId="{CA692AE2-EC41-45C4-B20D-88A15EB5705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FB33B6-4CE7-41A0-9870-050352E20FB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74289EFD-4B91-48D1-88F1-91B2B0CB274E}">
      <dgm:prSet phldrT="[Metin]"/>
      <dgm:spPr>
        <a:solidFill>
          <a:srgbClr val="00B0F0"/>
        </a:solidFill>
      </dgm:spPr>
      <dgm:t>
        <a:bodyPr/>
        <a:lstStyle/>
        <a:p>
          <a:r>
            <a:rPr lang="tr-TR" dirty="0"/>
            <a:t>EŞİT AĞIRLIK</a:t>
          </a:r>
        </a:p>
      </dgm:t>
    </dgm:pt>
    <dgm:pt modelId="{149711B9-8F1D-4AE8-8FDB-4ECD2096D898}" type="parTrans" cxnId="{CC9228F4-5B6F-49A5-BAD8-7B34ACDDFD87}">
      <dgm:prSet/>
      <dgm:spPr/>
      <dgm:t>
        <a:bodyPr/>
        <a:lstStyle/>
        <a:p>
          <a:endParaRPr lang="tr-TR"/>
        </a:p>
      </dgm:t>
    </dgm:pt>
    <dgm:pt modelId="{BE43DA72-E92E-4ACC-9B9A-6987464DB237}" type="sibTrans" cxnId="{CC9228F4-5B6F-49A5-BAD8-7B34ACDDFD87}">
      <dgm:prSet/>
      <dgm:spPr/>
      <dgm:t>
        <a:bodyPr/>
        <a:lstStyle/>
        <a:p>
          <a:endParaRPr lang="tr-TR"/>
        </a:p>
      </dgm:t>
    </dgm:pt>
    <dgm:pt modelId="{A998615B-FA3C-4D58-BABA-6EE7B1D798F4}">
      <dgm:prSet phldrT="[Metin]"/>
      <dgm:spPr/>
      <dgm:t>
        <a:bodyPr/>
        <a:lstStyle/>
        <a:p>
          <a:r>
            <a:rPr lang="tr-TR" dirty="0"/>
            <a:t>EDEBİYAT-SOSYAL-1</a:t>
          </a:r>
        </a:p>
      </dgm:t>
    </dgm:pt>
    <dgm:pt modelId="{22FD3306-F364-4EC5-BC9B-3C56F4BADC6D}" type="parTrans" cxnId="{25E7094C-6D0E-481B-A202-7EF1BF7A8255}">
      <dgm:prSet/>
      <dgm:spPr/>
      <dgm:t>
        <a:bodyPr/>
        <a:lstStyle/>
        <a:p>
          <a:endParaRPr lang="tr-TR"/>
        </a:p>
      </dgm:t>
    </dgm:pt>
    <dgm:pt modelId="{58F292E3-3950-412B-ACEF-E7ECDAE61FFD}" type="sibTrans" cxnId="{25E7094C-6D0E-481B-A202-7EF1BF7A8255}">
      <dgm:prSet/>
      <dgm:spPr/>
      <dgm:t>
        <a:bodyPr/>
        <a:lstStyle/>
        <a:p>
          <a:endParaRPr lang="tr-TR"/>
        </a:p>
      </dgm:t>
    </dgm:pt>
    <dgm:pt modelId="{64DADD03-E5B1-4723-9DEA-A9DB24E82CD0}">
      <dgm:prSet phldrT="[Metin]"/>
      <dgm:spPr/>
      <dgm:t>
        <a:bodyPr/>
        <a:lstStyle/>
        <a:p>
          <a:r>
            <a:rPr lang="tr-TR" dirty="0"/>
            <a:t>EDEBİYAT</a:t>
          </a:r>
        </a:p>
      </dgm:t>
    </dgm:pt>
    <dgm:pt modelId="{6935DBEE-BC7A-4C99-8575-A4CFF7F7AED2}" type="parTrans" cxnId="{C23701C6-7BA2-438A-8053-9B4562CA2C5F}">
      <dgm:prSet/>
      <dgm:spPr/>
      <dgm:t>
        <a:bodyPr/>
        <a:lstStyle/>
        <a:p>
          <a:endParaRPr lang="tr-TR"/>
        </a:p>
      </dgm:t>
    </dgm:pt>
    <dgm:pt modelId="{5AA4392C-3B25-4F5D-919F-7990C28877CF}" type="sibTrans" cxnId="{C23701C6-7BA2-438A-8053-9B4562CA2C5F}">
      <dgm:prSet/>
      <dgm:spPr/>
      <dgm:t>
        <a:bodyPr/>
        <a:lstStyle/>
        <a:p>
          <a:endParaRPr lang="tr-TR"/>
        </a:p>
      </dgm:t>
    </dgm:pt>
    <dgm:pt modelId="{14ECD1CE-C524-4F30-B6A2-793AB6917CB1}">
      <dgm:prSet phldrT="[Metin]"/>
      <dgm:spPr/>
      <dgm:t>
        <a:bodyPr/>
        <a:lstStyle/>
        <a:p>
          <a:r>
            <a:rPr lang="tr-TR" dirty="0"/>
            <a:t>TARİH-1</a:t>
          </a:r>
        </a:p>
      </dgm:t>
    </dgm:pt>
    <dgm:pt modelId="{AE52294C-B1FF-4BF0-A007-6D4F54F77A59}" type="parTrans" cxnId="{DC925CA9-C55D-48B4-A980-B2A219E1D547}">
      <dgm:prSet/>
      <dgm:spPr/>
      <dgm:t>
        <a:bodyPr/>
        <a:lstStyle/>
        <a:p>
          <a:endParaRPr lang="tr-TR"/>
        </a:p>
      </dgm:t>
    </dgm:pt>
    <dgm:pt modelId="{33FA2F01-3C9F-4003-AD41-40C117619C19}" type="sibTrans" cxnId="{DC925CA9-C55D-48B4-A980-B2A219E1D547}">
      <dgm:prSet/>
      <dgm:spPr/>
      <dgm:t>
        <a:bodyPr/>
        <a:lstStyle/>
        <a:p>
          <a:endParaRPr lang="tr-TR"/>
        </a:p>
      </dgm:t>
    </dgm:pt>
    <dgm:pt modelId="{EB9C623C-EB5A-41F1-A46C-302B2C80E41A}">
      <dgm:prSet phldrT="[Metin]"/>
      <dgm:spPr/>
      <dgm:t>
        <a:bodyPr/>
        <a:lstStyle/>
        <a:p>
          <a:r>
            <a:rPr lang="tr-TR" dirty="0"/>
            <a:t>MATEMATİK</a:t>
          </a:r>
        </a:p>
      </dgm:t>
    </dgm:pt>
    <dgm:pt modelId="{20208AF5-26E8-4DB3-9622-11918B00A408}" type="parTrans" cxnId="{FD303091-E1E0-4EAC-BB3B-C0F0445832F5}">
      <dgm:prSet/>
      <dgm:spPr/>
      <dgm:t>
        <a:bodyPr/>
        <a:lstStyle/>
        <a:p>
          <a:endParaRPr lang="tr-TR"/>
        </a:p>
      </dgm:t>
    </dgm:pt>
    <dgm:pt modelId="{3F6D471F-DCEE-48CC-9E1C-CCB4ED950C57}" type="sibTrans" cxnId="{FD303091-E1E0-4EAC-BB3B-C0F0445832F5}">
      <dgm:prSet/>
      <dgm:spPr/>
      <dgm:t>
        <a:bodyPr/>
        <a:lstStyle/>
        <a:p>
          <a:endParaRPr lang="tr-TR"/>
        </a:p>
      </dgm:t>
    </dgm:pt>
    <dgm:pt modelId="{E7C86D70-E7DC-486D-8D7D-28AB54EF6923}">
      <dgm:prSet/>
      <dgm:spPr/>
      <dgm:t>
        <a:bodyPr/>
        <a:lstStyle/>
        <a:p>
          <a:r>
            <a:rPr lang="tr-TR" dirty="0"/>
            <a:t>COĞRAFYA-1</a:t>
          </a:r>
        </a:p>
      </dgm:t>
    </dgm:pt>
    <dgm:pt modelId="{C8AAE0CB-F669-480B-886B-3DB8485C751F}" type="parTrans" cxnId="{2A6C070F-5352-4921-B6BF-2FE38D6F4EC9}">
      <dgm:prSet/>
      <dgm:spPr/>
      <dgm:t>
        <a:bodyPr/>
        <a:lstStyle/>
        <a:p>
          <a:endParaRPr lang="tr-TR"/>
        </a:p>
      </dgm:t>
    </dgm:pt>
    <dgm:pt modelId="{FD4C071E-772A-4B13-86CE-6F6C65C2F2AD}" type="sibTrans" cxnId="{2A6C070F-5352-4921-B6BF-2FE38D6F4EC9}">
      <dgm:prSet/>
      <dgm:spPr/>
      <dgm:t>
        <a:bodyPr/>
        <a:lstStyle/>
        <a:p>
          <a:endParaRPr lang="tr-TR"/>
        </a:p>
      </dgm:t>
    </dgm:pt>
    <dgm:pt modelId="{D21599E4-6CFC-4DAC-8F4D-3AC0F435C067}" type="pres">
      <dgm:prSet presAssocID="{EFFB33B6-4CE7-41A0-9870-050352E20FB7}" presName="diagram" presStyleCnt="0">
        <dgm:presLayoutVars>
          <dgm:chPref val="1"/>
          <dgm:dir/>
          <dgm:animOne val="branch"/>
          <dgm:animLvl val="lvl"/>
          <dgm:resizeHandles val="exact"/>
        </dgm:presLayoutVars>
      </dgm:prSet>
      <dgm:spPr/>
      <dgm:t>
        <a:bodyPr/>
        <a:lstStyle/>
        <a:p>
          <a:endParaRPr lang="tr-TR"/>
        </a:p>
      </dgm:t>
    </dgm:pt>
    <dgm:pt modelId="{78E5F18E-4876-4551-A72E-512D81C35C4D}" type="pres">
      <dgm:prSet presAssocID="{74289EFD-4B91-48D1-88F1-91B2B0CB274E}" presName="root1" presStyleCnt="0"/>
      <dgm:spPr/>
    </dgm:pt>
    <dgm:pt modelId="{4A70EA65-4B3D-4BC7-8042-FD0F355D06F5}" type="pres">
      <dgm:prSet presAssocID="{74289EFD-4B91-48D1-88F1-91B2B0CB274E}" presName="LevelOneTextNode" presStyleLbl="node0" presStyleIdx="0" presStyleCnt="1" custLinFactNeighborX="2942" custLinFactNeighborY="-55346">
        <dgm:presLayoutVars>
          <dgm:chPref val="3"/>
        </dgm:presLayoutVars>
      </dgm:prSet>
      <dgm:spPr/>
      <dgm:t>
        <a:bodyPr/>
        <a:lstStyle/>
        <a:p>
          <a:endParaRPr lang="tr-TR"/>
        </a:p>
      </dgm:t>
    </dgm:pt>
    <dgm:pt modelId="{D96849D4-72D5-4B27-9C3A-6B7491791A9F}" type="pres">
      <dgm:prSet presAssocID="{74289EFD-4B91-48D1-88F1-91B2B0CB274E}" presName="level2hierChild" presStyleCnt="0"/>
      <dgm:spPr/>
    </dgm:pt>
    <dgm:pt modelId="{45BA6E56-C969-45D3-979C-087E68DA4DCA}" type="pres">
      <dgm:prSet presAssocID="{22FD3306-F364-4EC5-BC9B-3C56F4BADC6D}" presName="conn2-1" presStyleLbl="parChTrans1D2" presStyleIdx="0" presStyleCnt="2"/>
      <dgm:spPr/>
      <dgm:t>
        <a:bodyPr/>
        <a:lstStyle/>
        <a:p>
          <a:endParaRPr lang="tr-TR"/>
        </a:p>
      </dgm:t>
    </dgm:pt>
    <dgm:pt modelId="{C278359D-D720-48CF-9F79-64597099092B}" type="pres">
      <dgm:prSet presAssocID="{22FD3306-F364-4EC5-BC9B-3C56F4BADC6D}" presName="connTx" presStyleLbl="parChTrans1D2" presStyleIdx="0" presStyleCnt="2"/>
      <dgm:spPr/>
      <dgm:t>
        <a:bodyPr/>
        <a:lstStyle/>
        <a:p>
          <a:endParaRPr lang="tr-TR"/>
        </a:p>
      </dgm:t>
    </dgm:pt>
    <dgm:pt modelId="{7DDB49AC-EE4A-4C3E-8453-34BAC3CD346E}" type="pres">
      <dgm:prSet presAssocID="{A998615B-FA3C-4D58-BABA-6EE7B1D798F4}" presName="root2" presStyleCnt="0"/>
      <dgm:spPr/>
    </dgm:pt>
    <dgm:pt modelId="{9D7468D3-4BBB-48CD-9FE7-D6FED9FB06F8}" type="pres">
      <dgm:prSet presAssocID="{A998615B-FA3C-4D58-BABA-6EE7B1D798F4}" presName="LevelTwoTextNode" presStyleLbl="node2" presStyleIdx="0" presStyleCnt="2" custLinFactNeighborX="101" custLinFactNeighborY="-74400">
        <dgm:presLayoutVars>
          <dgm:chPref val="3"/>
        </dgm:presLayoutVars>
      </dgm:prSet>
      <dgm:spPr/>
      <dgm:t>
        <a:bodyPr/>
        <a:lstStyle/>
        <a:p>
          <a:endParaRPr lang="tr-TR"/>
        </a:p>
      </dgm:t>
    </dgm:pt>
    <dgm:pt modelId="{B6BBDA36-DB09-4D58-8412-EB9A126D25A1}" type="pres">
      <dgm:prSet presAssocID="{A998615B-FA3C-4D58-BABA-6EE7B1D798F4}" presName="level3hierChild" presStyleCnt="0"/>
      <dgm:spPr/>
    </dgm:pt>
    <dgm:pt modelId="{6795D89D-2F40-40CC-99E3-DDCCA01E3327}" type="pres">
      <dgm:prSet presAssocID="{6935DBEE-BC7A-4C99-8575-A4CFF7F7AED2}" presName="conn2-1" presStyleLbl="parChTrans1D3" presStyleIdx="0" presStyleCnt="3"/>
      <dgm:spPr/>
      <dgm:t>
        <a:bodyPr/>
        <a:lstStyle/>
        <a:p>
          <a:endParaRPr lang="tr-TR"/>
        </a:p>
      </dgm:t>
    </dgm:pt>
    <dgm:pt modelId="{57514708-8391-4043-87F2-480785D8FCE6}" type="pres">
      <dgm:prSet presAssocID="{6935DBEE-BC7A-4C99-8575-A4CFF7F7AED2}" presName="connTx" presStyleLbl="parChTrans1D3" presStyleIdx="0" presStyleCnt="3"/>
      <dgm:spPr/>
      <dgm:t>
        <a:bodyPr/>
        <a:lstStyle/>
        <a:p>
          <a:endParaRPr lang="tr-TR"/>
        </a:p>
      </dgm:t>
    </dgm:pt>
    <dgm:pt modelId="{322E3CF5-A30F-4EBC-8B5B-5EB64DD9A4F6}" type="pres">
      <dgm:prSet presAssocID="{64DADD03-E5B1-4723-9DEA-A9DB24E82CD0}" presName="root2" presStyleCnt="0"/>
      <dgm:spPr/>
    </dgm:pt>
    <dgm:pt modelId="{4F5A273B-E308-47FA-98C0-48BED5A90DD9}" type="pres">
      <dgm:prSet presAssocID="{64DADD03-E5B1-4723-9DEA-A9DB24E82CD0}" presName="LevelTwoTextNode" presStyleLbl="node3" presStyleIdx="0" presStyleCnt="3" custLinFactY="-6127" custLinFactNeighborX="-5930" custLinFactNeighborY="-100000">
        <dgm:presLayoutVars>
          <dgm:chPref val="3"/>
        </dgm:presLayoutVars>
      </dgm:prSet>
      <dgm:spPr/>
      <dgm:t>
        <a:bodyPr/>
        <a:lstStyle/>
        <a:p>
          <a:endParaRPr lang="tr-TR"/>
        </a:p>
      </dgm:t>
    </dgm:pt>
    <dgm:pt modelId="{60C0535C-FA21-4C14-81FB-63571340A99A}" type="pres">
      <dgm:prSet presAssocID="{64DADD03-E5B1-4723-9DEA-A9DB24E82CD0}" presName="level3hierChild" presStyleCnt="0"/>
      <dgm:spPr/>
    </dgm:pt>
    <dgm:pt modelId="{BDBCA6FF-0B52-4F92-AD08-9667B34F80C7}" type="pres">
      <dgm:prSet presAssocID="{AE52294C-B1FF-4BF0-A007-6D4F54F77A59}" presName="conn2-1" presStyleLbl="parChTrans1D3" presStyleIdx="1" presStyleCnt="3"/>
      <dgm:spPr/>
      <dgm:t>
        <a:bodyPr/>
        <a:lstStyle/>
        <a:p>
          <a:endParaRPr lang="tr-TR"/>
        </a:p>
      </dgm:t>
    </dgm:pt>
    <dgm:pt modelId="{3B98CAF9-6332-4B69-BBE9-DC6FEF9432A1}" type="pres">
      <dgm:prSet presAssocID="{AE52294C-B1FF-4BF0-A007-6D4F54F77A59}" presName="connTx" presStyleLbl="parChTrans1D3" presStyleIdx="1" presStyleCnt="3"/>
      <dgm:spPr/>
      <dgm:t>
        <a:bodyPr/>
        <a:lstStyle/>
        <a:p>
          <a:endParaRPr lang="tr-TR"/>
        </a:p>
      </dgm:t>
    </dgm:pt>
    <dgm:pt modelId="{C256D355-FE48-497E-97F7-A3AA685770D5}" type="pres">
      <dgm:prSet presAssocID="{14ECD1CE-C524-4F30-B6A2-793AB6917CB1}" presName="root2" presStyleCnt="0"/>
      <dgm:spPr/>
    </dgm:pt>
    <dgm:pt modelId="{3F3C26FA-D2BC-4929-B366-C5120BBB75F3}" type="pres">
      <dgm:prSet presAssocID="{14ECD1CE-C524-4F30-B6A2-793AB6917CB1}" presName="LevelTwoTextNode" presStyleLbl="node3" presStyleIdx="1" presStyleCnt="3" custLinFactNeighborX="-5930" custLinFactNeighborY="-61641">
        <dgm:presLayoutVars>
          <dgm:chPref val="3"/>
        </dgm:presLayoutVars>
      </dgm:prSet>
      <dgm:spPr/>
      <dgm:t>
        <a:bodyPr/>
        <a:lstStyle/>
        <a:p>
          <a:endParaRPr lang="tr-TR"/>
        </a:p>
      </dgm:t>
    </dgm:pt>
    <dgm:pt modelId="{CE79EFE4-5A44-49B3-B1B7-379E6C9F2C85}" type="pres">
      <dgm:prSet presAssocID="{14ECD1CE-C524-4F30-B6A2-793AB6917CB1}" presName="level3hierChild" presStyleCnt="0"/>
      <dgm:spPr/>
    </dgm:pt>
    <dgm:pt modelId="{2430819F-9A8B-412C-B1D4-D48CF7929609}" type="pres">
      <dgm:prSet presAssocID="{C8AAE0CB-F669-480B-886B-3DB8485C751F}" presName="conn2-1" presStyleLbl="parChTrans1D3" presStyleIdx="2" presStyleCnt="3"/>
      <dgm:spPr/>
      <dgm:t>
        <a:bodyPr/>
        <a:lstStyle/>
        <a:p>
          <a:endParaRPr lang="tr-TR"/>
        </a:p>
      </dgm:t>
    </dgm:pt>
    <dgm:pt modelId="{692DD1A4-A9EC-4BA6-9746-2C87C8116C92}" type="pres">
      <dgm:prSet presAssocID="{C8AAE0CB-F669-480B-886B-3DB8485C751F}" presName="connTx" presStyleLbl="parChTrans1D3" presStyleIdx="2" presStyleCnt="3"/>
      <dgm:spPr/>
      <dgm:t>
        <a:bodyPr/>
        <a:lstStyle/>
        <a:p>
          <a:endParaRPr lang="tr-TR"/>
        </a:p>
      </dgm:t>
    </dgm:pt>
    <dgm:pt modelId="{B170DEAD-8DF2-48E5-8339-BB347CBF2F9C}" type="pres">
      <dgm:prSet presAssocID="{E7C86D70-E7DC-486D-8D7D-28AB54EF6923}" presName="root2" presStyleCnt="0"/>
      <dgm:spPr/>
    </dgm:pt>
    <dgm:pt modelId="{12EF90C9-6868-49A5-A233-E3A369555C8D}" type="pres">
      <dgm:prSet presAssocID="{E7C86D70-E7DC-486D-8D7D-28AB54EF6923}" presName="LevelTwoTextNode" presStyleLbl="node3" presStyleIdx="2" presStyleCnt="3">
        <dgm:presLayoutVars>
          <dgm:chPref val="3"/>
        </dgm:presLayoutVars>
      </dgm:prSet>
      <dgm:spPr/>
      <dgm:t>
        <a:bodyPr/>
        <a:lstStyle/>
        <a:p>
          <a:endParaRPr lang="tr-TR"/>
        </a:p>
      </dgm:t>
    </dgm:pt>
    <dgm:pt modelId="{4B3F9A82-AC9C-4E83-AB94-03DA0D173CDA}" type="pres">
      <dgm:prSet presAssocID="{E7C86D70-E7DC-486D-8D7D-28AB54EF6923}" presName="level3hierChild" presStyleCnt="0"/>
      <dgm:spPr/>
    </dgm:pt>
    <dgm:pt modelId="{9CB8BC63-48B5-40DE-8878-CA2BAB98EA8E}" type="pres">
      <dgm:prSet presAssocID="{20208AF5-26E8-4DB3-9622-11918B00A408}" presName="conn2-1" presStyleLbl="parChTrans1D2" presStyleIdx="1" presStyleCnt="2"/>
      <dgm:spPr/>
      <dgm:t>
        <a:bodyPr/>
        <a:lstStyle/>
        <a:p>
          <a:endParaRPr lang="tr-TR"/>
        </a:p>
      </dgm:t>
    </dgm:pt>
    <dgm:pt modelId="{1DD82572-94B4-491A-B239-DF6BE2617C90}" type="pres">
      <dgm:prSet presAssocID="{20208AF5-26E8-4DB3-9622-11918B00A408}" presName="connTx" presStyleLbl="parChTrans1D2" presStyleIdx="1" presStyleCnt="2"/>
      <dgm:spPr/>
      <dgm:t>
        <a:bodyPr/>
        <a:lstStyle/>
        <a:p>
          <a:endParaRPr lang="tr-TR"/>
        </a:p>
      </dgm:t>
    </dgm:pt>
    <dgm:pt modelId="{BE33450C-8515-4FE6-A0E8-3AF93F0EC408}" type="pres">
      <dgm:prSet presAssocID="{EB9C623C-EB5A-41F1-A46C-302B2C80E41A}" presName="root2" presStyleCnt="0"/>
      <dgm:spPr/>
    </dgm:pt>
    <dgm:pt modelId="{FF77D8DF-D34F-4875-B2BF-0661249E82E4}" type="pres">
      <dgm:prSet presAssocID="{EB9C623C-EB5A-41F1-A46C-302B2C80E41A}" presName="LevelTwoTextNode" presStyleLbl="node2" presStyleIdx="1" presStyleCnt="2" custLinFactNeighborX="101" custLinFactNeighborY="46641">
        <dgm:presLayoutVars>
          <dgm:chPref val="3"/>
        </dgm:presLayoutVars>
      </dgm:prSet>
      <dgm:spPr/>
      <dgm:t>
        <a:bodyPr/>
        <a:lstStyle/>
        <a:p>
          <a:endParaRPr lang="tr-TR"/>
        </a:p>
      </dgm:t>
    </dgm:pt>
    <dgm:pt modelId="{AC4DA630-FF9D-468A-AF6B-B085FBA2053B}" type="pres">
      <dgm:prSet presAssocID="{EB9C623C-EB5A-41F1-A46C-302B2C80E41A}" presName="level3hierChild" presStyleCnt="0"/>
      <dgm:spPr/>
    </dgm:pt>
  </dgm:ptLst>
  <dgm:cxnLst>
    <dgm:cxn modelId="{B98EEDEF-0D08-47C1-B096-E5EADF295A08}" type="presOf" srcId="{EFFB33B6-4CE7-41A0-9870-050352E20FB7}" destId="{D21599E4-6CFC-4DAC-8F4D-3AC0F435C067}" srcOrd="0" destOrd="0" presId="urn:microsoft.com/office/officeart/2005/8/layout/hierarchy2"/>
    <dgm:cxn modelId="{8A80CAB7-EFB3-4A3D-ACE1-15A375857CD5}" type="presOf" srcId="{22FD3306-F364-4EC5-BC9B-3C56F4BADC6D}" destId="{C278359D-D720-48CF-9F79-64597099092B}" srcOrd="1" destOrd="0" presId="urn:microsoft.com/office/officeart/2005/8/layout/hierarchy2"/>
    <dgm:cxn modelId="{1AF327D1-2F03-475A-935C-D5D4D7A4F153}" type="presOf" srcId="{14ECD1CE-C524-4F30-B6A2-793AB6917CB1}" destId="{3F3C26FA-D2BC-4929-B366-C5120BBB75F3}" srcOrd="0" destOrd="0" presId="urn:microsoft.com/office/officeart/2005/8/layout/hierarchy2"/>
    <dgm:cxn modelId="{86058B57-4BEA-453F-B967-A8F514AD7F68}" type="presOf" srcId="{20208AF5-26E8-4DB3-9622-11918B00A408}" destId="{9CB8BC63-48B5-40DE-8878-CA2BAB98EA8E}" srcOrd="0" destOrd="0" presId="urn:microsoft.com/office/officeart/2005/8/layout/hierarchy2"/>
    <dgm:cxn modelId="{C17BBBD4-9E70-4ABC-BA92-C59937F9236C}" type="presOf" srcId="{EB9C623C-EB5A-41F1-A46C-302B2C80E41A}" destId="{FF77D8DF-D34F-4875-B2BF-0661249E82E4}" srcOrd="0" destOrd="0" presId="urn:microsoft.com/office/officeart/2005/8/layout/hierarchy2"/>
    <dgm:cxn modelId="{C23701C6-7BA2-438A-8053-9B4562CA2C5F}" srcId="{A998615B-FA3C-4D58-BABA-6EE7B1D798F4}" destId="{64DADD03-E5B1-4723-9DEA-A9DB24E82CD0}" srcOrd="0" destOrd="0" parTransId="{6935DBEE-BC7A-4C99-8575-A4CFF7F7AED2}" sibTransId="{5AA4392C-3B25-4F5D-919F-7990C28877CF}"/>
    <dgm:cxn modelId="{3C1B1638-1DBD-43A4-A1B0-A1081E981D78}" type="presOf" srcId="{22FD3306-F364-4EC5-BC9B-3C56F4BADC6D}" destId="{45BA6E56-C969-45D3-979C-087E68DA4DCA}" srcOrd="0" destOrd="0" presId="urn:microsoft.com/office/officeart/2005/8/layout/hierarchy2"/>
    <dgm:cxn modelId="{CE7A1F4D-044A-4BD7-B34C-B331A5E89092}" type="presOf" srcId="{E7C86D70-E7DC-486D-8D7D-28AB54EF6923}" destId="{12EF90C9-6868-49A5-A233-E3A369555C8D}" srcOrd="0" destOrd="0" presId="urn:microsoft.com/office/officeart/2005/8/layout/hierarchy2"/>
    <dgm:cxn modelId="{2A6C070F-5352-4921-B6BF-2FE38D6F4EC9}" srcId="{A998615B-FA3C-4D58-BABA-6EE7B1D798F4}" destId="{E7C86D70-E7DC-486D-8D7D-28AB54EF6923}" srcOrd="2" destOrd="0" parTransId="{C8AAE0CB-F669-480B-886B-3DB8485C751F}" sibTransId="{FD4C071E-772A-4B13-86CE-6F6C65C2F2AD}"/>
    <dgm:cxn modelId="{C3A11CE8-68B5-45ED-890D-67F19A9E0D6D}" type="presOf" srcId="{AE52294C-B1FF-4BF0-A007-6D4F54F77A59}" destId="{BDBCA6FF-0B52-4F92-AD08-9667B34F80C7}" srcOrd="0" destOrd="0" presId="urn:microsoft.com/office/officeart/2005/8/layout/hierarchy2"/>
    <dgm:cxn modelId="{3FAB16A7-5447-4656-B8FF-CEF3BAFBE6B9}" type="presOf" srcId="{C8AAE0CB-F669-480B-886B-3DB8485C751F}" destId="{692DD1A4-A9EC-4BA6-9746-2C87C8116C92}" srcOrd="1" destOrd="0" presId="urn:microsoft.com/office/officeart/2005/8/layout/hierarchy2"/>
    <dgm:cxn modelId="{6A62D83B-B5C1-4DCB-98B6-E0720876109F}" type="presOf" srcId="{64DADD03-E5B1-4723-9DEA-A9DB24E82CD0}" destId="{4F5A273B-E308-47FA-98C0-48BED5A90DD9}" srcOrd="0" destOrd="0" presId="urn:microsoft.com/office/officeart/2005/8/layout/hierarchy2"/>
    <dgm:cxn modelId="{41318196-41EF-4CE2-BD0D-7DABDDBE47C5}" type="presOf" srcId="{6935DBEE-BC7A-4C99-8575-A4CFF7F7AED2}" destId="{57514708-8391-4043-87F2-480785D8FCE6}" srcOrd="1" destOrd="0" presId="urn:microsoft.com/office/officeart/2005/8/layout/hierarchy2"/>
    <dgm:cxn modelId="{3867F4B7-50E4-48C5-8100-50CBC6357C37}" type="presOf" srcId="{A998615B-FA3C-4D58-BABA-6EE7B1D798F4}" destId="{9D7468D3-4BBB-48CD-9FE7-D6FED9FB06F8}" srcOrd="0" destOrd="0" presId="urn:microsoft.com/office/officeart/2005/8/layout/hierarchy2"/>
    <dgm:cxn modelId="{CC9228F4-5B6F-49A5-BAD8-7B34ACDDFD87}" srcId="{EFFB33B6-4CE7-41A0-9870-050352E20FB7}" destId="{74289EFD-4B91-48D1-88F1-91B2B0CB274E}" srcOrd="0" destOrd="0" parTransId="{149711B9-8F1D-4AE8-8FDB-4ECD2096D898}" sibTransId="{BE43DA72-E92E-4ACC-9B9A-6987464DB237}"/>
    <dgm:cxn modelId="{03B3BD49-60DF-4A6C-A9E8-B7F49F647522}" type="presOf" srcId="{AE52294C-B1FF-4BF0-A007-6D4F54F77A59}" destId="{3B98CAF9-6332-4B69-BBE9-DC6FEF9432A1}" srcOrd="1" destOrd="0" presId="urn:microsoft.com/office/officeart/2005/8/layout/hierarchy2"/>
    <dgm:cxn modelId="{25E7094C-6D0E-481B-A202-7EF1BF7A8255}" srcId="{74289EFD-4B91-48D1-88F1-91B2B0CB274E}" destId="{A998615B-FA3C-4D58-BABA-6EE7B1D798F4}" srcOrd="0" destOrd="0" parTransId="{22FD3306-F364-4EC5-BC9B-3C56F4BADC6D}" sibTransId="{58F292E3-3950-412B-ACEF-E7ECDAE61FFD}"/>
    <dgm:cxn modelId="{67D31E18-2B9E-4100-BCD6-3E2D7D6D3873}" type="presOf" srcId="{20208AF5-26E8-4DB3-9622-11918B00A408}" destId="{1DD82572-94B4-491A-B239-DF6BE2617C90}" srcOrd="1" destOrd="0" presId="urn:microsoft.com/office/officeart/2005/8/layout/hierarchy2"/>
    <dgm:cxn modelId="{8FD7C94D-D1B3-41E5-8E4E-5D2FFE19975B}" type="presOf" srcId="{74289EFD-4B91-48D1-88F1-91B2B0CB274E}" destId="{4A70EA65-4B3D-4BC7-8042-FD0F355D06F5}" srcOrd="0" destOrd="0" presId="urn:microsoft.com/office/officeart/2005/8/layout/hierarchy2"/>
    <dgm:cxn modelId="{29E007B5-A099-4A4F-AF59-2E124BF8504B}" type="presOf" srcId="{6935DBEE-BC7A-4C99-8575-A4CFF7F7AED2}" destId="{6795D89D-2F40-40CC-99E3-DDCCA01E3327}" srcOrd="0" destOrd="0" presId="urn:microsoft.com/office/officeart/2005/8/layout/hierarchy2"/>
    <dgm:cxn modelId="{FD303091-E1E0-4EAC-BB3B-C0F0445832F5}" srcId="{74289EFD-4B91-48D1-88F1-91B2B0CB274E}" destId="{EB9C623C-EB5A-41F1-A46C-302B2C80E41A}" srcOrd="1" destOrd="0" parTransId="{20208AF5-26E8-4DB3-9622-11918B00A408}" sibTransId="{3F6D471F-DCEE-48CC-9E1C-CCB4ED950C57}"/>
    <dgm:cxn modelId="{DC925CA9-C55D-48B4-A980-B2A219E1D547}" srcId="{A998615B-FA3C-4D58-BABA-6EE7B1D798F4}" destId="{14ECD1CE-C524-4F30-B6A2-793AB6917CB1}" srcOrd="1" destOrd="0" parTransId="{AE52294C-B1FF-4BF0-A007-6D4F54F77A59}" sibTransId="{33FA2F01-3C9F-4003-AD41-40C117619C19}"/>
    <dgm:cxn modelId="{841C6082-7053-4448-9B2A-E71FF076B9DB}" type="presOf" srcId="{C8AAE0CB-F669-480B-886B-3DB8485C751F}" destId="{2430819F-9A8B-412C-B1D4-D48CF7929609}" srcOrd="0" destOrd="0" presId="urn:microsoft.com/office/officeart/2005/8/layout/hierarchy2"/>
    <dgm:cxn modelId="{07FB4DDE-363A-4449-AB91-1745C17AAC24}" type="presParOf" srcId="{D21599E4-6CFC-4DAC-8F4D-3AC0F435C067}" destId="{78E5F18E-4876-4551-A72E-512D81C35C4D}" srcOrd="0" destOrd="0" presId="urn:microsoft.com/office/officeart/2005/8/layout/hierarchy2"/>
    <dgm:cxn modelId="{8D9B35DC-D578-4574-AF49-F3C9675FF376}" type="presParOf" srcId="{78E5F18E-4876-4551-A72E-512D81C35C4D}" destId="{4A70EA65-4B3D-4BC7-8042-FD0F355D06F5}" srcOrd="0" destOrd="0" presId="urn:microsoft.com/office/officeart/2005/8/layout/hierarchy2"/>
    <dgm:cxn modelId="{156349AA-0B33-4B88-90F6-538C5808D2AF}" type="presParOf" srcId="{78E5F18E-4876-4551-A72E-512D81C35C4D}" destId="{D96849D4-72D5-4B27-9C3A-6B7491791A9F}" srcOrd="1" destOrd="0" presId="urn:microsoft.com/office/officeart/2005/8/layout/hierarchy2"/>
    <dgm:cxn modelId="{A28F09E2-A656-4CE1-A122-A5E9204EC2FD}" type="presParOf" srcId="{D96849D4-72D5-4B27-9C3A-6B7491791A9F}" destId="{45BA6E56-C969-45D3-979C-087E68DA4DCA}" srcOrd="0" destOrd="0" presId="urn:microsoft.com/office/officeart/2005/8/layout/hierarchy2"/>
    <dgm:cxn modelId="{531EA5A2-70FE-4348-A68B-63104D6B2C9A}" type="presParOf" srcId="{45BA6E56-C969-45D3-979C-087E68DA4DCA}" destId="{C278359D-D720-48CF-9F79-64597099092B}" srcOrd="0" destOrd="0" presId="urn:microsoft.com/office/officeart/2005/8/layout/hierarchy2"/>
    <dgm:cxn modelId="{8621AD23-D9E4-4E03-B806-5D4B0E8C26C0}" type="presParOf" srcId="{D96849D4-72D5-4B27-9C3A-6B7491791A9F}" destId="{7DDB49AC-EE4A-4C3E-8453-34BAC3CD346E}" srcOrd="1" destOrd="0" presId="urn:microsoft.com/office/officeart/2005/8/layout/hierarchy2"/>
    <dgm:cxn modelId="{0D156C7A-F02B-434E-8B93-F34783038C03}" type="presParOf" srcId="{7DDB49AC-EE4A-4C3E-8453-34BAC3CD346E}" destId="{9D7468D3-4BBB-48CD-9FE7-D6FED9FB06F8}" srcOrd="0" destOrd="0" presId="urn:microsoft.com/office/officeart/2005/8/layout/hierarchy2"/>
    <dgm:cxn modelId="{AD7C2BBB-160F-434A-B4A7-A1ADA8BA826D}" type="presParOf" srcId="{7DDB49AC-EE4A-4C3E-8453-34BAC3CD346E}" destId="{B6BBDA36-DB09-4D58-8412-EB9A126D25A1}" srcOrd="1" destOrd="0" presId="urn:microsoft.com/office/officeart/2005/8/layout/hierarchy2"/>
    <dgm:cxn modelId="{A96ACD3E-ABEE-4591-9870-533671F3A7E3}" type="presParOf" srcId="{B6BBDA36-DB09-4D58-8412-EB9A126D25A1}" destId="{6795D89D-2F40-40CC-99E3-DDCCA01E3327}" srcOrd="0" destOrd="0" presId="urn:microsoft.com/office/officeart/2005/8/layout/hierarchy2"/>
    <dgm:cxn modelId="{C502D191-9D1E-4699-90B9-33DF66CA6184}" type="presParOf" srcId="{6795D89D-2F40-40CC-99E3-DDCCA01E3327}" destId="{57514708-8391-4043-87F2-480785D8FCE6}" srcOrd="0" destOrd="0" presId="urn:microsoft.com/office/officeart/2005/8/layout/hierarchy2"/>
    <dgm:cxn modelId="{3DF5E9FF-3D4D-4ADF-A3D5-1879B57F7258}" type="presParOf" srcId="{B6BBDA36-DB09-4D58-8412-EB9A126D25A1}" destId="{322E3CF5-A30F-4EBC-8B5B-5EB64DD9A4F6}" srcOrd="1" destOrd="0" presId="urn:microsoft.com/office/officeart/2005/8/layout/hierarchy2"/>
    <dgm:cxn modelId="{BBA2FA7A-0C61-457C-A2B7-32E5553EAFBF}" type="presParOf" srcId="{322E3CF5-A30F-4EBC-8B5B-5EB64DD9A4F6}" destId="{4F5A273B-E308-47FA-98C0-48BED5A90DD9}" srcOrd="0" destOrd="0" presId="urn:microsoft.com/office/officeart/2005/8/layout/hierarchy2"/>
    <dgm:cxn modelId="{876E68AE-54A2-4DDC-907A-6EA2F475358C}" type="presParOf" srcId="{322E3CF5-A30F-4EBC-8B5B-5EB64DD9A4F6}" destId="{60C0535C-FA21-4C14-81FB-63571340A99A}" srcOrd="1" destOrd="0" presId="urn:microsoft.com/office/officeart/2005/8/layout/hierarchy2"/>
    <dgm:cxn modelId="{18083C24-E078-4AAA-800E-125FC9DDD94F}" type="presParOf" srcId="{B6BBDA36-DB09-4D58-8412-EB9A126D25A1}" destId="{BDBCA6FF-0B52-4F92-AD08-9667B34F80C7}" srcOrd="2" destOrd="0" presId="urn:microsoft.com/office/officeart/2005/8/layout/hierarchy2"/>
    <dgm:cxn modelId="{FA58D356-4284-45D0-AC56-8FA8842A9BCF}" type="presParOf" srcId="{BDBCA6FF-0B52-4F92-AD08-9667B34F80C7}" destId="{3B98CAF9-6332-4B69-BBE9-DC6FEF9432A1}" srcOrd="0" destOrd="0" presId="urn:microsoft.com/office/officeart/2005/8/layout/hierarchy2"/>
    <dgm:cxn modelId="{78D57894-A37B-4531-828D-DD44DACEBE47}" type="presParOf" srcId="{B6BBDA36-DB09-4D58-8412-EB9A126D25A1}" destId="{C256D355-FE48-497E-97F7-A3AA685770D5}" srcOrd="3" destOrd="0" presId="urn:microsoft.com/office/officeart/2005/8/layout/hierarchy2"/>
    <dgm:cxn modelId="{C2871008-E8CA-43C1-A234-3996DD4AAC97}" type="presParOf" srcId="{C256D355-FE48-497E-97F7-A3AA685770D5}" destId="{3F3C26FA-D2BC-4929-B366-C5120BBB75F3}" srcOrd="0" destOrd="0" presId="urn:microsoft.com/office/officeart/2005/8/layout/hierarchy2"/>
    <dgm:cxn modelId="{BF48E14A-2820-4BEA-8511-1ED156AFE49B}" type="presParOf" srcId="{C256D355-FE48-497E-97F7-A3AA685770D5}" destId="{CE79EFE4-5A44-49B3-B1B7-379E6C9F2C85}" srcOrd="1" destOrd="0" presId="urn:microsoft.com/office/officeart/2005/8/layout/hierarchy2"/>
    <dgm:cxn modelId="{375EE2A2-3031-44B2-9FCC-863A8F31201A}" type="presParOf" srcId="{B6BBDA36-DB09-4D58-8412-EB9A126D25A1}" destId="{2430819F-9A8B-412C-B1D4-D48CF7929609}" srcOrd="4" destOrd="0" presId="urn:microsoft.com/office/officeart/2005/8/layout/hierarchy2"/>
    <dgm:cxn modelId="{F0A54FAB-8CB1-4305-9A2D-C1350AB9193F}" type="presParOf" srcId="{2430819F-9A8B-412C-B1D4-D48CF7929609}" destId="{692DD1A4-A9EC-4BA6-9746-2C87C8116C92}" srcOrd="0" destOrd="0" presId="urn:microsoft.com/office/officeart/2005/8/layout/hierarchy2"/>
    <dgm:cxn modelId="{D0662D0C-F4E2-4224-93B8-F9430A89366E}" type="presParOf" srcId="{B6BBDA36-DB09-4D58-8412-EB9A126D25A1}" destId="{B170DEAD-8DF2-48E5-8339-BB347CBF2F9C}" srcOrd="5" destOrd="0" presId="urn:microsoft.com/office/officeart/2005/8/layout/hierarchy2"/>
    <dgm:cxn modelId="{3284EE61-0985-40A5-8A68-E2E0C0852B09}" type="presParOf" srcId="{B170DEAD-8DF2-48E5-8339-BB347CBF2F9C}" destId="{12EF90C9-6868-49A5-A233-E3A369555C8D}" srcOrd="0" destOrd="0" presId="urn:microsoft.com/office/officeart/2005/8/layout/hierarchy2"/>
    <dgm:cxn modelId="{9D69D703-A8F3-43CE-BD74-3BF00D2E67DD}" type="presParOf" srcId="{B170DEAD-8DF2-48E5-8339-BB347CBF2F9C}" destId="{4B3F9A82-AC9C-4E83-AB94-03DA0D173CDA}" srcOrd="1" destOrd="0" presId="urn:microsoft.com/office/officeart/2005/8/layout/hierarchy2"/>
    <dgm:cxn modelId="{4C90456B-D376-4B4A-9D08-9A066991D4EF}" type="presParOf" srcId="{D96849D4-72D5-4B27-9C3A-6B7491791A9F}" destId="{9CB8BC63-48B5-40DE-8878-CA2BAB98EA8E}" srcOrd="2" destOrd="0" presId="urn:microsoft.com/office/officeart/2005/8/layout/hierarchy2"/>
    <dgm:cxn modelId="{A8C6CA42-9A04-4D1A-B164-1A500E6566DF}" type="presParOf" srcId="{9CB8BC63-48B5-40DE-8878-CA2BAB98EA8E}" destId="{1DD82572-94B4-491A-B239-DF6BE2617C90}" srcOrd="0" destOrd="0" presId="urn:microsoft.com/office/officeart/2005/8/layout/hierarchy2"/>
    <dgm:cxn modelId="{1BFC8FEF-FCE8-49A7-B377-DBFEF549213C}" type="presParOf" srcId="{D96849D4-72D5-4B27-9C3A-6B7491791A9F}" destId="{BE33450C-8515-4FE6-A0E8-3AF93F0EC408}" srcOrd="3" destOrd="0" presId="urn:microsoft.com/office/officeart/2005/8/layout/hierarchy2"/>
    <dgm:cxn modelId="{3F85189F-4E76-427E-B48F-85B04EA722EE}" type="presParOf" srcId="{BE33450C-8515-4FE6-A0E8-3AF93F0EC408}" destId="{FF77D8DF-D34F-4875-B2BF-0661249E82E4}" srcOrd="0" destOrd="0" presId="urn:microsoft.com/office/officeart/2005/8/layout/hierarchy2"/>
    <dgm:cxn modelId="{5F8C87BC-85F5-445E-A938-9B91A82AC390}" type="presParOf" srcId="{BE33450C-8515-4FE6-A0E8-3AF93F0EC408}" destId="{AC4DA630-FF9D-468A-AF6B-B085FBA2053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894A50-D968-498C-94BD-249562E27B8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178B4524-37C8-4EA4-BA33-8BDC18DF915D}">
      <dgm:prSet phldrT="[Metin]"/>
      <dgm:spPr>
        <a:solidFill>
          <a:srgbClr val="FFC000"/>
        </a:solidFill>
      </dgm:spPr>
      <dgm:t>
        <a:bodyPr/>
        <a:lstStyle/>
        <a:p>
          <a:r>
            <a:rPr lang="tr-TR" dirty="0"/>
            <a:t>SÖZEL</a:t>
          </a:r>
        </a:p>
      </dgm:t>
    </dgm:pt>
    <dgm:pt modelId="{FB21FE93-995F-41B0-9628-F50A5A7B13D6}" type="parTrans" cxnId="{23966992-1887-4CBF-BBCB-32A1EAAE77DA}">
      <dgm:prSet/>
      <dgm:spPr/>
      <dgm:t>
        <a:bodyPr/>
        <a:lstStyle/>
        <a:p>
          <a:endParaRPr lang="tr-TR"/>
        </a:p>
      </dgm:t>
    </dgm:pt>
    <dgm:pt modelId="{392AB2E9-7F1A-4C7C-8EC4-3E3C4D3174EE}" type="sibTrans" cxnId="{23966992-1887-4CBF-BBCB-32A1EAAE77DA}">
      <dgm:prSet/>
      <dgm:spPr/>
      <dgm:t>
        <a:bodyPr/>
        <a:lstStyle/>
        <a:p>
          <a:endParaRPr lang="tr-TR"/>
        </a:p>
      </dgm:t>
    </dgm:pt>
    <dgm:pt modelId="{807468DB-8890-466C-9665-12C388C8974A}">
      <dgm:prSet phldrT="[Metin]"/>
      <dgm:spPr/>
      <dgm:t>
        <a:bodyPr/>
        <a:lstStyle/>
        <a:p>
          <a:r>
            <a:rPr lang="tr-TR" dirty="0"/>
            <a:t>EDEBİYAT</a:t>
          </a:r>
        </a:p>
        <a:p>
          <a:r>
            <a:rPr lang="tr-TR" dirty="0"/>
            <a:t>SOSYAL-1</a:t>
          </a:r>
        </a:p>
      </dgm:t>
    </dgm:pt>
    <dgm:pt modelId="{024E5B9C-ADBA-482A-83A8-2C5E7D0D3E78}" type="parTrans" cxnId="{94F45DD1-4C9F-4FB8-AA7D-EFE73C603EB7}">
      <dgm:prSet/>
      <dgm:spPr/>
      <dgm:t>
        <a:bodyPr/>
        <a:lstStyle/>
        <a:p>
          <a:endParaRPr lang="tr-TR"/>
        </a:p>
      </dgm:t>
    </dgm:pt>
    <dgm:pt modelId="{4D2BCD62-22CD-406E-BE48-A82DEE74A1BA}" type="sibTrans" cxnId="{94F45DD1-4C9F-4FB8-AA7D-EFE73C603EB7}">
      <dgm:prSet/>
      <dgm:spPr/>
      <dgm:t>
        <a:bodyPr/>
        <a:lstStyle/>
        <a:p>
          <a:endParaRPr lang="tr-TR"/>
        </a:p>
      </dgm:t>
    </dgm:pt>
    <dgm:pt modelId="{67A78185-F3DB-421E-A3B2-0010271BEAF9}">
      <dgm:prSet phldrT="[Metin]"/>
      <dgm:spPr/>
      <dgm:t>
        <a:bodyPr/>
        <a:lstStyle/>
        <a:p>
          <a:r>
            <a:rPr lang="tr-TR" dirty="0"/>
            <a:t>EDEBİYAT</a:t>
          </a:r>
        </a:p>
      </dgm:t>
    </dgm:pt>
    <dgm:pt modelId="{803311DA-0F9C-49FD-9C0A-E82AB4813DFB}" type="parTrans" cxnId="{BC419F97-A445-4C67-A6E9-C5CC11899D4F}">
      <dgm:prSet/>
      <dgm:spPr/>
      <dgm:t>
        <a:bodyPr/>
        <a:lstStyle/>
        <a:p>
          <a:endParaRPr lang="tr-TR"/>
        </a:p>
      </dgm:t>
    </dgm:pt>
    <dgm:pt modelId="{C106ED13-FFF9-4215-AB7A-FDEE8DC7F55B}" type="sibTrans" cxnId="{BC419F97-A445-4C67-A6E9-C5CC11899D4F}">
      <dgm:prSet/>
      <dgm:spPr/>
      <dgm:t>
        <a:bodyPr/>
        <a:lstStyle/>
        <a:p>
          <a:endParaRPr lang="tr-TR"/>
        </a:p>
      </dgm:t>
    </dgm:pt>
    <dgm:pt modelId="{C30A2CBC-C098-4D75-9F2F-5EAD2DFBC3A1}">
      <dgm:prSet phldrT="[Metin]"/>
      <dgm:spPr/>
      <dgm:t>
        <a:bodyPr/>
        <a:lstStyle/>
        <a:p>
          <a:r>
            <a:rPr lang="tr-TR" dirty="0"/>
            <a:t>TARİH-1</a:t>
          </a:r>
        </a:p>
      </dgm:t>
    </dgm:pt>
    <dgm:pt modelId="{2F140227-0CCF-400E-B1C2-A7D4F64740C4}" type="parTrans" cxnId="{32651720-507F-4205-9299-D8CEA1AEBE7A}">
      <dgm:prSet/>
      <dgm:spPr/>
      <dgm:t>
        <a:bodyPr/>
        <a:lstStyle/>
        <a:p>
          <a:endParaRPr lang="tr-TR"/>
        </a:p>
      </dgm:t>
    </dgm:pt>
    <dgm:pt modelId="{AD0C3C1A-04E6-4297-A819-E14691F77D42}" type="sibTrans" cxnId="{32651720-507F-4205-9299-D8CEA1AEBE7A}">
      <dgm:prSet/>
      <dgm:spPr/>
      <dgm:t>
        <a:bodyPr/>
        <a:lstStyle/>
        <a:p>
          <a:endParaRPr lang="tr-TR"/>
        </a:p>
      </dgm:t>
    </dgm:pt>
    <dgm:pt modelId="{2D85C428-235E-44E3-8ABB-A7253DAB6744}">
      <dgm:prSet phldrT="[Metin]"/>
      <dgm:spPr/>
      <dgm:t>
        <a:bodyPr/>
        <a:lstStyle/>
        <a:p>
          <a:r>
            <a:rPr lang="tr-TR" dirty="0"/>
            <a:t>SOSYAL-2</a:t>
          </a:r>
        </a:p>
      </dgm:t>
    </dgm:pt>
    <dgm:pt modelId="{D0A651F7-D0BB-4F13-899E-16F1B992C5C9}" type="parTrans" cxnId="{4E48C699-6BE4-4BE1-A2F8-5E69B944BF71}">
      <dgm:prSet/>
      <dgm:spPr/>
      <dgm:t>
        <a:bodyPr/>
        <a:lstStyle/>
        <a:p>
          <a:endParaRPr lang="tr-TR"/>
        </a:p>
      </dgm:t>
    </dgm:pt>
    <dgm:pt modelId="{3786F13F-99A5-4366-81F2-730804A32723}" type="sibTrans" cxnId="{4E48C699-6BE4-4BE1-A2F8-5E69B944BF71}">
      <dgm:prSet/>
      <dgm:spPr/>
      <dgm:t>
        <a:bodyPr/>
        <a:lstStyle/>
        <a:p>
          <a:endParaRPr lang="tr-TR"/>
        </a:p>
      </dgm:t>
    </dgm:pt>
    <dgm:pt modelId="{8D978646-F7A1-43B1-9933-A843CFFDD0E0}">
      <dgm:prSet phldrT="[Metin]"/>
      <dgm:spPr/>
      <dgm:t>
        <a:bodyPr/>
        <a:lstStyle/>
        <a:p>
          <a:r>
            <a:rPr lang="tr-TR" dirty="0"/>
            <a:t>TARİH-2</a:t>
          </a:r>
        </a:p>
      </dgm:t>
    </dgm:pt>
    <dgm:pt modelId="{453F1E1F-562E-470A-AE54-924FFAF2C55E}" type="parTrans" cxnId="{6F3B0A52-CC72-4DB5-92A9-A47F16F69334}">
      <dgm:prSet/>
      <dgm:spPr/>
      <dgm:t>
        <a:bodyPr/>
        <a:lstStyle/>
        <a:p>
          <a:endParaRPr lang="tr-TR"/>
        </a:p>
      </dgm:t>
    </dgm:pt>
    <dgm:pt modelId="{58D36B7B-B54D-41E1-911B-8442A9020D2F}" type="sibTrans" cxnId="{6F3B0A52-CC72-4DB5-92A9-A47F16F69334}">
      <dgm:prSet/>
      <dgm:spPr/>
      <dgm:t>
        <a:bodyPr/>
        <a:lstStyle/>
        <a:p>
          <a:endParaRPr lang="tr-TR"/>
        </a:p>
      </dgm:t>
    </dgm:pt>
    <dgm:pt modelId="{4120C875-5C73-4B26-BF73-437A0CA270D3}">
      <dgm:prSet/>
      <dgm:spPr/>
      <dgm:t>
        <a:bodyPr/>
        <a:lstStyle/>
        <a:p>
          <a:r>
            <a:rPr lang="tr-TR" dirty="0"/>
            <a:t>COĞRAFYA-1</a:t>
          </a:r>
        </a:p>
      </dgm:t>
    </dgm:pt>
    <dgm:pt modelId="{41DF4963-1899-491E-B28D-8AF00E180A47}" type="parTrans" cxnId="{B04430A5-E83A-4C68-B28B-A8F1F721D7F6}">
      <dgm:prSet/>
      <dgm:spPr/>
      <dgm:t>
        <a:bodyPr/>
        <a:lstStyle/>
        <a:p>
          <a:endParaRPr lang="tr-TR"/>
        </a:p>
      </dgm:t>
    </dgm:pt>
    <dgm:pt modelId="{3B47D0CB-CF3E-4A45-9C01-7AC3CF058C14}" type="sibTrans" cxnId="{B04430A5-E83A-4C68-B28B-A8F1F721D7F6}">
      <dgm:prSet/>
      <dgm:spPr/>
      <dgm:t>
        <a:bodyPr/>
        <a:lstStyle/>
        <a:p>
          <a:endParaRPr lang="tr-TR"/>
        </a:p>
      </dgm:t>
    </dgm:pt>
    <dgm:pt modelId="{9C3BDE88-8229-4087-A90A-CE45C4874DF5}">
      <dgm:prSet/>
      <dgm:spPr/>
      <dgm:t>
        <a:bodyPr/>
        <a:lstStyle/>
        <a:p>
          <a:r>
            <a:rPr lang="tr-TR" dirty="0"/>
            <a:t>COĞRAFYA-2</a:t>
          </a:r>
        </a:p>
      </dgm:t>
    </dgm:pt>
    <dgm:pt modelId="{28F60ADF-9607-4287-A62C-EA91DC0268B5}" type="parTrans" cxnId="{C7121AC6-E7C1-4FA0-8432-3BA9C27C2A2D}">
      <dgm:prSet/>
      <dgm:spPr/>
      <dgm:t>
        <a:bodyPr/>
        <a:lstStyle/>
        <a:p>
          <a:endParaRPr lang="tr-TR"/>
        </a:p>
      </dgm:t>
    </dgm:pt>
    <dgm:pt modelId="{71A13747-AAD3-45ED-87E7-C7E572270F4F}" type="sibTrans" cxnId="{C7121AC6-E7C1-4FA0-8432-3BA9C27C2A2D}">
      <dgm:prSet/>
      <dgm:spPr/>
      <dgm:t>
        <a:bodyPr/>
        <a:lstStyle/>
        <a:p>
          <a:endParaRPr lang="tr-TR"/>
        </a:p>
      </dgm:t>
    </dgm:pt>
    <dgm:pt modelId="{0D3E479A-AA3A-4CAB-93D2-9C7C12607233}">
      <dgm:prSet/>
      <dgm:spPr/>
      <dgm:t>
        <a:bodyPr/>
        <a:lstStyle/>
        <a:p>
          <a:r>
            <a:rPr lang="tr-TR" dirty="0"/>
            <a:t>FELSEFE GRUBU</a:t>
          </a:r>
        </a:p>
      </dgm:t>
    </dgm:pt>
    <dgm:pt modelId="{CE15B7B4-14D7-4A59-B6EA-FD28F4C31D87}" type="parTrans" cxnId="{0EC353BE-4E92-4436-837E-C49DF1C172F1}">
      <dgm:prSet/>
      <dgm:spPr/>
      <dgm:t>
        <a:bodyPr/>
        <a:lstStyle/>
        <a:p>
          <a:endParaRPr lang="tr-TR"/>
        </a:p>
      </dgm:t>
    </dgm:pt>
    <dgm:pt modelId="{DEF7C234-97EA-4826-B9B1-D1FEE4905BEB}" type="sibTrans" cxnId="{0EC353BE-4E92-4436-837E-C49DF1C172F1}">
      <dgm:prSet/>
      <dgm:spPr/>
      <dgm:t>
        <a:bodyPr/>
        <a:lstStyle/>
        <a:p>
          <a:endParaRPr lang="tr-TR"/>
        </a:p>
      </dgm:t>
    </dgm:pt>
    <dgm:pt modelId="{2EC746FF-63F1-40DE-9B48-A213D1933DF4}">
      <dgm:prSet/>
      <dgm:spPr/>
      <dgm:t>
        <a:bodyPr/>
        <a:lstStyle/>
        <a:p>
          <a:r>
            <a:rPr lang="tr-TR" dirty="0"/>
            <a:t>DİN KÜLTÜRÜ</a:t>
          </a:r>
        </a:p>
      </dgm:t>
    </dgm:pt>
    <dgm:pt modelId="{072DB242-3118-40B5-A373-4C2FE067368B}" type="parTrans" cxnId="{A6FDF9A0-2141-4A2E-9E46-A4391539DC12}">
      <dgm:prSet/>
      <dgm:spPr/>
      <dgm:t>
        <a:bodyPr/>
        <a:lstStyle/>
        <a:p>
          <a:endParaRPr lang="tr-TR"/>
        </a:p>
      </dgm:t>
    </dgm:pt>
    <dgm:pt modelId="{ADA8D0F6-A44D-47E5-9280-E8F832EDCCDE}" type="sibTrans" cxnId="{A6FDF9A0-2141-4A2E-9E46-A4391539DC12}">
      <dgm:prSet/>
      <dgm:spPr/>
      <dgm:t>
        <a:bodyPr/>
        <a:lstStyle/>
        <a:p>
          <a:endParaRPr lang="tr-TR"/>
        </a:p>
      </dgm:t>
    </dgm:pt>
    <dgm:pt modelId="{3DF864B0-A377-46ED-B24C-7147759A2CCC}" type="pres">
      <dgm:prSet presAssocID="{9F894A50-D968-498C-94BD-249562E27B8F}" presName="diagram" presStyleCnt="0">
        <dgm:presLayoutVars>
          <dgm:chPref val="1"/>
          <dgm:dir/>
          <dgm:animOne val="branch"/>
          <dgm:animLvl val="lvl"/>
          <dgm:resizeHandles val="exact"/>
        </dgm:presLayoutVars>
      </dgm:prSet>
      <dgm:spPr/>
      <dgm:t>
        <a:bodyPr/>
        <a:lstStyle/>
        <a:p>
          <a:endParaRPr lang="tr-TR"/>
        </a:p>
      </dgm:t>
    </dgm:pt>
    <dgm:pt modelId="{9477F5B8-2541-41B7-B64F-CD8E146D5A1D}" type="pres">
      <dgm:prSet presAssocID="{178B4524-37C8-4EA4-BA33-8BDC18DF915D}" presName="root1" presStyleCnt="0"/>
      <dgm:spPr/>
    </dgm:pt>
    <dgm:pt modelId="{55FB14C1-21A6-4A30-85E1-404D32619B13}" type="pres">
      <dgm:prSet presAssocID="{178B4524-37C8-4EA4-BA33-8BDC18DF915D}" presName="LevelOneTextNode" presStyleLbl="node0" presStyleIdx="0" presStyleCnt="1" custLinFactNeighborX="-85837" custLinFactNeighborY="14388">
        <dgm:presLayoutVars>
          <dgm:chPref val="3"/>
        </dgm:presLayoutVars>
      </dgm:prSet>
      <dgm:spPr/>
      <dgm:t>
        <a:bodyPr/>
        <a:lstStyle/>
        <a:p>
          <a:endParaRPr lang="tr-TR"/>
        </a:p>
      </dgm:t>
    </dgm:pt>
    <dgm:pt modelId="{334ED7D6-A819-460D-9FA3-5620582F8357}" type="pres">
      <dgm:prSet presAssocID="{178B4524-37C8-4EA4-BA33-8BDC18DF915D}" presName="level2hierChild" presStyleCnt="0"/>
      <dgm:spPr/>
    </dgm:pt>
    <dgm:pt modelId="{F2EA81BA-DABF-4E25-BB6F-D5E09A71331F}" type="pres">
      <dgm:prSet presAssocID="{024E5B9C-ADBA-482A-83A8-2C5E7D0D3E78}" presName="conn2-1" presStyleLbl="parChTrans1D2" presStyleIdx="0" presStyleCnt="2"/>
      <dgm:spPr/>
      <dgm:t>
        <a:bodyPr/>
        <a:lstStyle/>
        <a:p>
          <a:endParaRPr lang="tr-TR"/>
        </a:p>
      </dgm:t>
    </dgm:pt>
    <dgm:pt modelId="{8892C4FE-220B-45DF-BB03-28E9E0BEA756}" type="pres">
      <dgm:prSet presAssocID="{024E5B9C-ADBA-482A-83A8-2C5E7D0D3E78}" presName="connTx" presStyleLbl="parChTrans1D2" presStyleIdx="0" presStyleCnt="2"/>
      <dgm:spPr/>
      <dgm:t>
        <a:bodyPr/>
        <a:lstStyle/>
        <a:p>
          <a:endParaRPr lang="tr-TR"/>
        </a:p>
      </dgm:t>
    </dgm:pt>
    <dgm:pt modelId="{D1ECEA3F-CB18-46B6-9A05-3C81A0C6AA18}" type="pres">
      <dgm:prSet presAssocID="{807468DB-8890-466C-9665-12C388C8974A}" presName="root2" presStyleCnt="0"/>
      <dgm:spPr/>
    </dgm:pt>
    <dgm:pt modelId="{D97D2C2D-43B8-4046-8BF6-12D86D2FA84E}" type="pres">
      <dgm:prSet presAssocID="{807468DB-8890-466C-9665-12C388C8974A}" presName="LevelTwoTextNode" presStyleLbl="node2" presStyleIdx="0" presStyleCnt="2" custScaleX="100000" custLinFactY="5303" custLinFactNeighborX="-92516" custLinFactNeighborY="100000">
        <dgm:presLayoutVars>
          <dgm:chPref val="3"/>
        </dgm:presLayoutVars>
      </dgm:prSet>
      <dgm:spPr/>
      <dgm:t>
        <a:bodyPr/>
        <a:lstStyle/>
        <a:p>
          <a:endParaRPr lang="tr-TR"/>
        </a:p>
      </dgm:t>
    </dgm:pt>
    <dgm:pt modelId="{E6AB4415-F22D-43EE-86AE-316071B6FC8E}" type="pres">
      <dgm:prSet presAssocID="{807468DB-8890-466C-9665-12C388C8974A}" presName="level3hierChild" presStyleCnt="0"/>
      <dgm:spPr/>
    </dgm:pt>
    <dgm:pt modelId="{69FCC6E9-D95F-4A23-AA26-ACD6D6865FE4}" type="pres">
      <dgm:prSet presAssocID="{803311DA-0F9C-49FD-9C0A-E82AB4813DFB}" presName="conn2-1" presStyleLbl="parChTrans1D3" presStyleIdx="0" presStyleCnt="7"/>
      <dgm:spPr/>
      <dgm:t>
        <a:bodyPr/>
        <a:lstStyle/>
        <a:p>
          <a:endParaRPr lang="tr-TR"/>
        </a:p>
      </dgm:t>
    </dgm:pt>
    <dgm:pt modelId="{8A4F3778-7B8D-424E-B1EC-89AE7BED768C}" type="pres">
      <dgm:prSet presAssocID="{803311DA-0F9C-49FD-9C0A-E82AB4813DFB}" presName="connTx" presStyleLbl="parChTrans1D3" presStyleIdx="0" presStyleCnt="7"/>
      <dgm:spPr/>
      <dgm:t>
        <a:bodyPr/>
        <a:lstStyle/>
        <a:p>
          <a:endParaRPr lang="tr-TR"/>
        </a:p>
      </dgm:t>
    </dgm:pt>
    <dgm:pt modelId="{A62E6232-BA88-4E68-8402-0790842EAAA1}" type="pres">
      <dgm:prSet presAssocID="{67A78185-F3DB-421E-A3B2-0010271BEAF9}" presName="root2" presStyleCnt="0"/>
      <dgm:spPr/>
    </dgm:pt>
    <dgm:pt modelId="{ED8F9582-F78F-4D67-B219-2EC7AB49393C}" type="pres">
      <dgm:prSet presAssocID="{67A78185-F3DB-421E-A3B2-0010271BEAF9}" presName="LevelTwoTextNode" presStyleLbl="node3" presStyleIdx="0" presStyleCnt="7" custLinFactNeighborX="25262" custLinFactNeighborY="-367">
        <dgm:presLayoutVars>
          <dgm:chPref val="3"/>
        </dgm:presLayoutVars>
      </dgm:prSet>
      <dgm:spPr/>
      <dgm:t>
        <a:bodyPr/>
        <a:lstStyle/>
        <a:p>
          <a:endParaRPr lang="tr-TR"/>
        </a:p>
      </dgm:t>
    </dgm:pt>
    <dgm:pt modelId="{BA080B37-9A28-4578-885F-70E567D6C20D}" type="pres">
      <dgm:prSet presAssocID="{67A78185-F3DB-421E-A3B2-0010271BEAF9}" presName="level3hierChild" presStyleCnt="0"/>
      <dgm:spPr/>
    </dgm:pt>
    <dgm:pt modelId="{0BFA2DD8-4261-4211-985B-F2A6D6484743}" type="pres">
      <dgm:prSet presAssocID="{2F140227-0CCF-400E-B1C2-A7D4F64740C4}" presName="conn2-1" presStyleLbl="parChTrans1D3" presStyleIdx="1" presStyleCnt="7"/>
      <dgm:spPr/>
      <dgm:t>
        <a:bodyPr/>
        <a:lstStyle/>
        <a:p>
          <a:endParaRPr lang="tr-TR"/>
        </a:p>
      </dgm:t>
    </dgm:pt>
    <dgm:pt modelId="{DE86C2EA-1789-48D1-9870-4A6AC12FD47E}" type="pres">
      <dgm:prSet presAssocID="{2F140227-0CCF-400E-B1C2-A7D4F64740C4}" presName="connTx" presStyleLbl="parChTrans1D3" presStyleIdx="1" presStyleCnt="7"/>
      <dgm:spPr/>
      <dgm:t>
        <a:bodyPr/>
        <a:lstStyle/>
        <a:p>
          <a:endParaRPr lang="tr-TR"/>
        </a:p>
      </dgm:t>
    </dgm:pt>
    <dgm:pt modelId="{38236C3F-5AEA-47FC-8E8C-0CB932289BAD}" type="pres">
      <dgm:prSet presAssocID="{C30A2CBC-C098-4D75-9F2F-5EAD2DFBC3A1}" presName="root2" presStyleCnt="0"/>
      <dgm:spPr/>
    </dgm:pt>
    <dgm:pt modelId="{F92FA4C1-4944-4BAB-9638-99EBA89DB890}" type="pres">
      <dgm:prSet presAssocID="{C30A2CBC-C098-4D75-9F2F-5EAD2DFBC3A1}" presName="LevelTwoTextNode" presStyleLbl="node3" presStyleIdx="1" presStyleCnt="7" custLinFactNeighborX="-11516" custLinFactNeighborY="-5032">
        <dgm:presLayoutVars>
          <dgm:chPref val="3"/>
        </dgm:presLayoutVars>
      </dgm:prSet>
      <dgm:spPr/>
      <dgm:t>
        <a:bodyPr/>
        <a:lstStyle/>
        <a:p>
          <a:endParaRPr lang="tr-TR"/>
        </a:p>
      </dgm:t>
    </dgm:pt>
    <dgm:pt modelId="{58D84EC4-9304-4E2B-875C-DA53BF8550F8}" type="pres">
      <dgm:prSet presAssocID="{C30A2CBC-C098-4D75-9F2F-5EAD2DFBC3A1}" presName="level3hierChild" presStyleCnt="0"/>
      <dgm:spPr/>
    </dgm:pt>
    <dgm:pt modelId="{1166BDDC-9D8B-4DDF-BA8B-B68950A1D587}" type="pres">
      <dgm:prSet presAssocID="{41DF4963-1899-491E-B28D-8AF00E180A47}" presName="conn2-1" presStyleLbl="parChTrans1D3" presStyleIdx="2" presStyleCnt="7"/>
      <dgm:spPr/>
      <dgm:t>
        <a:bodyPr/>
        <a:lstStyle/>
        <a:p>
          <a:endParaRPr lang="tr-TR"/>
        </a:p>
      </dgm:t>
    </dgm:pt>
    <dgm:pt modelId="{78B60212-8D81-439C-9D8C-D47372D29BA2}" type="pres">
      <dgm:prSet presAssocID="{41DF4963-1899-491E-B28D-8AF00E180A47}" presName="connTx" presStyleLbl="parChTrans1D3" presStyleIdx="2" presStyleCnt="7"/>
      <dgm:spPr/>
      <dgm:t>
        <a:bodyPr/>
        <a:lstStyle/>
        <a:p>
          <a:endParaRPr lang="tr-TR"/>
        </a:p>
      </dgm:t>
    </dgm:pt>
    <dgm:pt modelId="{738DEF0D-94DD-46BC-83CD-B5CA376E864B}" type="pres">
      <dgm:prSet presAssocID="{4120C875-5C73-4B26-BF73-437A0CA270D3}" presName="root2" presStyleCnt="0"/>
      <dgm:spPr/>
    </dgm:pt>
    <dgm:pt modelId="{B125AFF5-C5B8-4DCF-A017-C77E753DD6FA}" type="pres">
      <dgm:prSet presAssocID="{4120C875-5C73-4B26-BF73-437A0CA270D3}" presName="LevelTwoTextNode" presStyleLbl="node3" presStyleIdx="2" presStyleCnt="7" custLinFactNeighborX="-48294" custLinFactNeighborY="-9697">
        <dgm:presLayoutVars>
          <dgm:chPref val="3"/>
        </dgm:presLayoutVars>
      </dgm:prSet>
      <dgm:spPr/>
      <dgm:t>
        <a:bodyPr/>
        <a:lstStyle/>
        <a:p>
          <a:endParaRPr lang="tr-TR"/>
        </a:p>
      </dgm:t>
    </dgm:pt>
    <dgm:pt modelId="{B71B9CC8-C548-41A0-BB5B-9CB529F0FE9D}" type="pres">
      <dgm:prSet presAssocID="{4120C875-5C73-4B26-BF73-437A0CA270D3}" presName="level3hierChild" presStyleCnt="0"/>
      <dgm:spPr/>
    </dgm:pt>
    <dgm:pt modelId="{3460216C-D5B4-4B75-897A-32BBC54A69B0}" type="pres">
      <dgm:prSet presAssocID="{D0A651F7-D0BB-4F13-899E-16F1B992C5C9}" presName="conn2-1" presStyleLbl="parChTrans1D2" presStyleIdx="1" presStyleCnt="2"/>
      <dgm:spPr/>
      <dgm:t>
        <a:bodyPr/>
        <a:lstStyle/>
        <a:p>
          <a:endParaRPr lang="tr-TR"/>
        </a:p>
      </dgm:t>
    </dgm:pt>
    <dgm:pt modelId="{F315CE4A-FC39-4630-B9DF-A3E748375664}" type="pres">
      <dgm:prSet presAssocID="{D0A651F7-D0BB-4F13-899E-16F1B992C5C9}" presName="connTx" presStyleLbl="parChTrans1D2" presStyleIdx="1" presStyleCnt="2"/>
      <dgm:spPr/>
      <dgm:t>
        <a:bodyPr/>
        <a:lstStyle/>
        <a:p>
          <a:endParaRPr lang="tr-TR"/>
        </a:p>
      </dgm:t>
    </dgm:pt>
    <dgm:pt modelId="{4A3003F0-D4BC-45E5-9A52-A379906AC8DA}" type="pres">
      <dgm:prSet presAssocID="{2D85C428-235E-44E3-8ABB-A7253DAB6744}" presName="root2" presStyleCnt="0"/>
      <dgm:spPr/>
    </dgm:pt>
    <dgm:pt modelId="{99C4B48F-E0AB-4F04-BE10-8CCD9831B1E8}" type="pres">
      <dgm:prSet presAssocID="{2D85C428-235E-44E3-8ABB-A7253DAB6744}" presName="LevelTwoTextNode" presStyleLbl="node2" presStyleIdx="1" presStyleCnt="2" custLinFactNeighborX="-87919" custLinFactNeighborY="-67332">
        <dgm:presLayoutVars>
          <dgm:chPref val="3"/>
        </dgm:presLayoutVars>
      </dgm:prSet>
      <dgm:spPr/>
      <dgm:t>
        <a:bodyPr/>
        <a:lstStyle/>
        <a:p>
          <a:endParaRPr lang="tr-TR"/>
        </a:p>
      </dgm:t>
    </dgm:pt>
    <dgm:pt modelId="{B947396B-947D-47C0-8D6F-75D675E8763C}" type="pres">
      <dgm:prSet presAssocID="{2D85C428-235E-44E3-8ABB-A7253DAB6744}" presName="level3hierChild" presStyleCnt="0"/>
      <dgm:spPr/>
    </dgm:pt>
    <dgm:pt modelId="{4AF08152-692E-422A-9B07-98C9747AFFFD}" type="pres">
      <dgm:prSet presAssocID="{453F1E1F-562E-470A-AE54-924FFAF2C55E}" presName="conn2-1" presStyleLbl="parChTrans1D3" presStyleIdx="3" presStyleCnt="7"/>
      <dgm:spPr/>
      <dgm:t>
        <a:bodyPr/>
        <a:lstStyle/>
        <a:p>
          <a:endParaRPr lang="tr-TR"/>
        </a:p>
      </dgm:t>
    </dgm:pt>
    <dgm:pt modelId="{8A87B040-64C7-4043-BED5-48FAE7C2AA47}" type="pres">
      <dgm:prSet presAssocID="{453F1E1F-562E-470A-AE54-924FFAF2C55E}" presName="connTx" presStyleLbl="parChTrans1D3" presStyleIdx="3" presStyleCnt="7"/>
      <dgm:spPr/>
      <dgm:t>
        <a:bodyPr/>
        <a:lstStyle/>
        <a:p>
          <a:endParaRPr lang="tr-TR"/>
        </a:p>
      </dgm:t>
    </dgm:pt>
    <dgm:pt modelId="{19C4FD30-E79A-4E29-9540-8B9071B184F2}" type="pres">
      <dgm:prSet presAssocID="{8D978646-F7A1-43B1-9933-A843CFFDD0E0}" presName="root2" presStyleCnt="0"/>
      <dgm:spPr/>
    </dgm:pt>
    <dgm:pt modelId="{1148E8CE-EC93-4BBD-B0B9-8171995E6842}" type="pres">
      <dgm:prSet presAssocID="{8D978646-F7A1-43B1-9933-A843CFFDD0E0}" presName="LevelTwoTextNode" presStyleLbl="node3" presStyleIdx="3" presStyleCnt="7" custLinFactNeighborX="75833" custLinFactNeighborY="4027">
        <dgm:presLayoutVars>
          <dgm:chPref val="3"/>
        </dgm:presLayoutVars>
      </dgm:prSet>
      <dgm:spPr/>
      <dgm:t>
        <a:bodyPr/>
        <a:lstStyle/>
        <a:p>
          <a:endParaRPr lang="tr-TR"/>
        </a:p>
      </dgm:t>
    </dgm:pt>
    <dgm:pt modelId="{5491555D-2C72-4D1C-82C3-BA4324EA0A47}" type="pres">
      <dgm:prSet presAssocID="{8D978646-F7A1-43B1-9933-A843CFFDD0E0}" presName="level3hierChild" presStyleCnt="0"/>
      <dgm:spPr/>
    </dgm:pt>
    <dgm:pt modelId="{7809E076-5BA7-4B9B-92F7-88FF1AB83A40}" type="pres">
      <dgm:prSet presAssocID="{28F60ADF-9607-4287-A62C-EA91DC0268B5}" presName="conn2-1" presStyleLbl="parChTrans1D3" presStyleIdx="4" presStyleCnt="7"/>
      <dgm:spPr/>
      <dgm:t>
        <a:bodyPr/>
        <a:lstStyle/>
        <a:p>
          <a:endParaRPr lang="tr-TR"/>
        </a:p>
      </dgm:t>
    </dgm:pt>
    <dgm:pt modelId="{2191D69E-A77C-4C07-AD4D-BE8C7035BACE}" type="pres">
      <dgm:prSet presAssocID="{28F60ADF-9607-4287-A62C-EA91DC0268B5}" presName="connTx" presStyleLbl="parChTrans1D3" presStyleIdx="4" presStyleCnt="7"/>
      <dgm:spPr/>
      <dgm:t>
        <a:bodyPr/>
        <a:lstStyle/>
        <a:p>
          <a:endParaRPr lang="tr-TR"/>
        </a:p>
      </dgm:t>
    </dgm:pt>
    <dgm:pt modelId="{FC78C8A5-CE36-45E9-BEAA-B2457C273FBC}" type="pres">
      <dgm:prSet presAssocID="{9C3BDE88-8229-4087-A90A-CE45C4874DF5}" presName="root2" presStyleCnt="0"/>
      <dgm:spPr/>
    </dgm:pt>
    <dgm:pt modelId="{91A1824C-529A-4639-AA5B-68799A0D977C}" type="pres">
      <dgm:prSet presAssocID="{9C3BDE88-8229-4087-A90A-CE45C4874DF5}" presName="LevelTwoTextNode" presStyleLbl="node3" presStyleIdx="4" presStyleCnt="7" custLinFactNeighborX="34457" custLinFactNeighborY="-638">
        <dgm:presLayoutVars>
          <dgm:chPref val="3"/>
        </dgm:presLayoutVars>
      </dgm:prSet>
      <dgm:spPr/>
      <dgm:t>
        <a:bodyPr/>
        <a:lstStyle/>
        <a:p>
          <a:endParaRPr lang="tr-TR"/>
        </a:p>
      </dgm:t>
    </dgm:pt>
    <dgm:pt modelId="{21D75B8C-75AF-4774-8100-D22711BFCDD7}" type="pres">
      <dgm:prSet presAssocID="{9C3BDE88-8229-4087-A90A-CE45C4874DF5}" presName="level3hierChild" presStyleCnt="0"/>
      <dgm:spPr/>
    </dgm:pt>
    <dgm:pt modelId="{07212FD4-039B-4D43-9079-DC8F70580C5F}" type="pres">
      <dgm:prSet presAssocID="{CE15B7B4-14D7-4A59-B6EA-FD28F4C31D87}" presName="conn2-1" presStyleLbl="parChTrans1D3" presStyleIdx="5" presStyleCnt="7"/>
      <dgm:spPr/>
      <dgm:t>
        <a:bodyPr/>
        <a:lstStyle/>
        <a:p>
          <a:endParaRPr lang="tr-TR"/>
        </a:p>
      </dgm:t>
    </dgm:pt>
    <dgm:pt modelId="{1CFC8FAF-EA6D-4FBB-9CE7-C1D80994505A}" type="pres">
      <dgm:prSet presAssocID="{CE15B7B4-14D7-4A59-B6EA-FD28F4C31D87}" presName="connTx" presStyleLbl="parChTrans1D3" presStyleIdx="5" presStyleCnt="7"/>
      <dgm:spPr/>
      <dgm:t>
        <a:bodyPr/>
        <a:lstStyle/>
        <a:p>
          <a:endParaRPr lang="tr-TR"/>
        </a:p>
      </dgm:t>
    </dgm:pt>
    <dgm:pt modelId="{1FF43983-1F7D-4653-9F81-48560D9F9F25}" type="pres">
      <dgm:prSet presAssocID="{0D3E479A-AA3A-4CAB-93D2-9C7C12607233}" presName="root2" presStyleCnt="0"/>
      <dgm:spPr/>
    </dgm:pt>
    <dgm:pt modelId="{36D5D925-370F-4DD1-A462-8D49166F37E7}" type="pres">
      <dgm:prSet presAssocID="{0D3E479A-AA3A-4CAB-93D2-9C7C12607233}" presName="LevelTwoTextNode" presStyleLbl="node3" presStyleIdx="5" presStyleCnt="7">
        <dgm:presLayoutVars>
          <dgm:chPref val="3"/>
        </dgm:presLayoutVars>
      </dgm:prSet>
      <dgm:spPr/>
      <dgm:t>
        <a:bodyPr/>
        <a:lstStyle/>
        <a:p>
          <a:endParaRPr lang="tr-TR"/>
        </a:p>
      </dgm:t>
    </dgm:pt>
    <dgm:pt modelId="{8520C4D6-8539-4FAC-AE9E-C19D3EC9A2BE}" type="pres">
      <dgm:prSet presAssocID="{0D3E479A-AA3A-4CAB-93D2-9C7C12607233}" presName="level3hierChild" presStyleCnt="0"/>
      <dgm:spPr/>
    </dgm:pt>
    <dgm:pt modelId="{CA0DEF70-2795-4950-9A1A-7825FB8A3F67}" type="pres">
      <dgm:prSet presAssocID="{072DB242-3118-40B5-A373-4C2FE067368B}" presName="conn2-1" presStyleLbl="parChTrans1D3" presStyleIdx="6" presStyleCnt="7"/>
      <dgm:spPr/>
      <dgm:t>
        <a:bodyPr/>
        <a:lstStyle/>
        <a:p>
          <a:endParaRPr lang="tr-TR"/>
        </a:p>
      </dgm:t>
    </dgm:pt>
    <dgm:pt modelId="{8C79158D-5996-42FC-9154-2E036447A2F0}" type="pres">
      <dgm:prSet presAssocID="{072DB242-3118-40B5-A373-4C2FE067368B}" presName="connTx" presStyleLbl="parChTrans1D3" presStyleIdx="6" presStyleCnt="7"/>
      <dgm:spPr/>
      <dgm:t>
        <a:bodyPr/>
        <a:lstStyle/>
        <a:p>
          <a:endParaRPr lang="tr-TR"/>
        </a:p>
      </dgm:t>
    </dgm:pt>
    <dgm:pt modelId="{EC5C0535-6F59-40F6-9700-278725710762}" type="pres">
      <dgm:prSet presAssocID="{2EC746FF-63F1-40DE-9B48-A213D1933DF4}" presName="root2" presStyleCnt="0"/>
      <dgm:spPr/>
    </dgm:pt>
    <dgm:pt modelId="{7A64C679-652F-4381-8630-6EF0A8A6A44E}" type="pres">
      <dgm:prSet presAssocID="{2EC746FF-63F1-40DE-9B48-A213D1933DF4}" presName="LevelTwoTextNode" presStyleLbl="node3" presStyleIdx="6" presStyleCnt="7" custLinFactNeighborX="-39100" custLinFactNeighborY="-774">
        <dgm:presLayoutVars>
          <dgm:chPref val="3"/>
        </dgm:presLayoutVars>
      </dgm:prSet>
      <dgm:spPr/>
      <dgm:t>
        <a:bodyPr/>
        <a:lstStyle/>
        <a:p>
          <a:endParaRPr lang="tr-TR"/>
        </a:p>
      </dgm:t>
    </dgm:pt>
    <dgm:pt modelId="{124055CD-7CC6-4209-84FB-D5A02905BAC5}" type="pres">
      <dgm:prSet presAssocID="{2EC746FF-63F1-40DE-9B48-A213D1933DF4}" presName="level3hierChild" presStyleCnt="0"/>
      <dgm:spPr/>
    </dgm:pt>
  </dgm:ptLst>
  <dgm:cxnLst>
    <dgm:cxn modelId="{6F3B0A52-CC72-4DB5-92A9-A47F16F69334}" srcId="{2D85C428-235E-44E3-8ABB-A7253DAB6744}" destId="{8D978646-F7A1-43B1-9933-A843CFFDD0E0}" srcOrd="0" destOrd="0" parTransId="{453F1E1F-562E-470A-AE54-924FFAF2C55E}" sibTransId="{58D36B7B-B54D-41E1-911B-8442A9020D2F}"/>
    <dgm:cxn modelId="{FF1EF9C8-7E55-4E57-B13D-8DB46A91D4BC}" type="presOf" srcId="{9C3BDE88-8229-4087-A90A-CE45C4874DF5}" destId="{91A1824C-529A-4639-AA5B-68799A0D977C}" srcOrd="0" destOrd="0" presId="urn:microsoft.com/office/officeart/2005/8/layout/hierarchy2"/>
    <dgm:cxn modelId="{7B3347C3-CC22-4429-9DC0-CFC24A292C07}" type="presOf" srcId="{2F140227-0CCF-400E-B1C2-A7D4F64740C4}" destId="{DE86C2EA-1789-48D1-9870-4A6AC12FD47E}" srcOrd="1" destOrd="0" presId="urn:microsoft.com/office/officeart/2005/8/layout/hierarchy2"/>
    <dgm:cxn modelId="{D6C1F1B4-D223-4AE5-99F7-E86C360542C1}" type="presOf" srcId="{28F60ADF-9607-4287-A62C-EA91DC0268B5}" destId="{2191D69E-A77C-4C07-AD4D-BE8C7035BACE}" srcOrd="1" destOrd="0" presId="urn:microsoft.com/office/officeart/2005/8/layout/hierarchy2"/>
    <dgm:cxn modelId="{492B7376-8EB5-493C-9653-A546E4D4EA35}" type="presOf" srcId="{178B4524-37C8-4EA4-BA33-8BDC18DF915D}" destId="{55FB14C1-21A6-4A30-85E1-404D32619B13}" srcOrd="0" destOrd="0" presId="urn:microsoft.com/office/officeart/2005/8/layout/hierarchy2"/>
    <dgm:cxn modelId="{77B8069D-FB1F-4522-BFD8-060C3C8B7505}" type="presOf" srcId="{28F60ADF-9607-4287-A62C-EA91DC0268B5}" destId="{7809E076-5BA7-4B9B-92F7-88FF1AB83A40}" srcOrd="0" destOrd="0" presId="urn:microsoft.com/office/officeart/2005/8/layout/hierarchy2"/>
    <dgm:cxn modelId="{CD7E3632-20C3-430B-B8DC-66670601EA8D}" type="presOf" srcId="{67A78185-F3DB-421E-A3B2-0010271BEAF9}" destId="{ED8F9582-F78F-4D67-B219-2EC7AB49393C}" srcOrd="0" destOrd="0" presId="urn:microsoft.com/office/officeart/2005/8/layout/hierarchy2"/>
    <dgm:cxn modelId="{EC6499A0-F9BB-4BE3-BB26-CB04AB58579C}" type="presOf" srcId="{453F1E1F-562E-470A-AE54-924FFAF2C55E}" destId="{4AF08152-692E-422A-9B07-98C9747AFFFD}" srcOrd="0" destOrd="0" presId="urn:microsoft.com/office/officeart/2005/8/layout/hierarchy2"/>
    <dgm:cxn modelId="{53AA0DFB-2FA9-46BB-8B50-FD316F2D34AB}" type="presOf" srcId="{D0A651F7-D0BB-4F13-899E-16F1B992C5C9}" destId="{F315CE4A-FC39-4630-B9DF-A3E748375664}" srcOrd="1" destOrd="0" presId="urn:microsoft.com/office/officeart/2005/8/layout/hierarchy2"/>
    <dgm:cxn modelId="{9BD72C4D-2A8D-4A06-91DF-AA5B69990B3E}" type="presOf" srcId="{CE15B7B4-14D7-4A59-B6EA-FD28F4C31D87}" destId="{1CFC8FAF-EA6D-4FBB-9CE7-C1D80994505A}" srcOrd="1" destOrd="0" presId="urn:microsoft.com/office/officeart/2005/8/layout/hierarchy2"/>
    <dgm:cxn modelId="{4E48C699-6BE4-4BE1-A2F8-5E69B944BF71}" srcId="{178B4524-37C8-4EA4-BA33-8BDC18DF915D}" destId="{2D85C428-235E-44E3-8ABB-A7253DAB6744}" srcOrd="1" destOrd="0" parTransId="{D0A651F7-D0BB-4F13-899E-16F1B992C5C9}" sibTransId="{3786F13F-99A5-4366-81F2-730804A32723}"/>
    <dgm:cxn modelId="{50304B3E-B01B-42F8-9D60-8D488A2D4FC1}" type="presOf" srcId="{2EC746FF-63F1-40DE-9B48-A213D1933DF4}" destId="{7A64C679-652F-4381-8630-6EF0A8A6A44E}" srcOrd="0" destOrd="0" presId="urn:microsoft.com/office/officeart/2005/8/layout/hierarchy2"/>
    <dgm:cxn modelId="{0B79FC02-5EE4-43DE-A308-C385AC1C25CB}" type="presOf" srcId="{D0A651F7-D0BB-4F13-899E-16F1B992C5C9}" destId="{3460216C-D5B4-4B75-897A-32BBC54A69B0}" srcOrd="0" destOrd="0" presId="urn:microsoft.com/office/officeart/2005/8/layout/hierarchy2"/>
    <dgm:cxn modelId="{57DA8C40-10C6-4A05-A3A1-39A7C1787756}" type="presOf" srcId="{9F894A50-D968-498C-94BD-249562E27B8F}" destId="{3DF864B0-A377-46ED-B24C-7147759A2CCC}" srcOrd="0" destOrd="0" presId="urn:microsoft.com/office/officeart/2005/8/layout/hierarchy2"/>
    <dgm:cxn modelId="{615A755C-005B-4B7C-B899-C58638E30C82}" type="presOf" srcId="{024E5B9C-ADBA-482A-83A8-2C5E7D0D3E78}" destId="{F2EA81BA-DABF-4E25-BB6F-D5E09A71331F}" srcOrd="0" destOrd="0" presId="urn:microsoft.com/office/officeart/2005/8/layout/hierarchy2"/>
    <dgm:cxn modelId="{26F1E3AA-8D60-4548-A61A-82C35744DFDE}" type="presOf" srcId="{072DB242-3118-40B5-A373-4C2FE067368B}" destId="{CA0DEF70-2795-4950-9A1A-7825FB8A3F67}" srcOrd="0" destOrd="0" presId="urn:microsoft.com/office/officeart/2005/8/layout/hierarchy2"/>
    <dgm:cxn modelId="{A6FDF9A0-2141-4A2E-9E46-A4391539DC12}" srcId="{2D85C428-235E-44E3-8ABB-A7253DAB6744}" destId="{2EC746FF-63F1-40DE-9B48-A213D1933DF4}" srcOrd="3" destOrd="0" parTransId="{072DB242-3118-40B5-A373-4C2FE067368B}" sibTransId="{ADA8D0F6-A44D-47E5-9280-E8F832EDCCDE}"/>
    <dgm:cxn modelId="{C9127300-909D-4A40-B686-0A746AD365C6}" type="presOf" srcId="{C30A2CBC-C098-4D75-9F2F-5EAD2DFBC3A1}" destId="{F92FA4C1-4944-4BAB-9638-99EBA89DB890}" srcOrd="0" destOrd="0" presId="urn:microsoft.com/office/officeart/2005/8/layout/hierarchy2"/>
    <dgm:cxn modelId="{4150216A-2025-4781-801A-14B84C5C6055}" type="presOf" srcId="{2D85C428-235E-44E3-8ABB-A7253DAB6744}" destId="{99C4B48F-E0AB-4F04-BE10-8CCD9831B1E8}" srcOrd="0" destOrd="0" presId="urn:microsoft.com/office/officeart/2005/8/layout/hierarchy2"/>
    <dgm:cxn modelId="{0F8EACCC-6FFF-47AE-B86A-62B50E5049FB}" type="presOf" srcId="{024E5B9C-ADBA-482A-83A8-2C5E7D0D3E78}" destId="{8892C4FE-220B-45DF-BB03-28E9E0BEA756}" srcOrd="1" destOrd="0" presId="urn:microsoft.com/office/officeart/2005/8/layout/hierarchy2"/>
    <dgm:cxn modelId="{9B800D3C-DC06-4404-8A95-8DD0D39C87C0}" type="presOf" srcId="{072DB242-3118-40B5-A373-4C2FE067368B}" destId="{8C79158D-5996-42FC-9154-2E036447A2F0}" srcOrd="1" destOrd="0" presId="urn:microsoft.com/office/officeart/2005/8/layout/hierarchy2"/>
    <dgm:cxn modelId="{C7121AC6-E7C1-4FA0-8432-3BA9C27C2A2D}" srcId="{2D85C428-235E-44E3-8ABB-A7253DAB6744}" destId="{9C3BDE88-8229-4087-A90A-CE45C4874DF5}" srcOrd="1" destOrd="0" parTransId="{28F60ADF-9607-4287-A62C-EA91DC0268B5}" sibTransId="{71A13747-AAD3-45ED-87E7-C7E572270F4F}"/>
    <dgm:cxn modelId="{58450139-FAD3-417E-9DAA-3D328E00B4EF}" type="presOf" srcId="{41DF4963-1899-491E-B28D-8AF00E180A47}" destId="{78B60212-8D81-439C-9D8C-D47372D29BA2}" srcOrd="1" destOrd="0" presId="urn:microsoft.com/office/officeart/2005/8/layout/hierarchy2"/>
    <dgm:cxn modelId="{5DD5E214-D729-4EE3-B593-6291F1FD0307}" type="presOf" srcId="{807468DB-8890-466C-9665-12C388C8974A}" destId="{D97D2C2D-43B8-4046-8BF6-12D86D2FA84E}" srcOrd="0" destOrd="0" presId="urn:microsoft.com/office/officeart/2005/8/layout/hierarchy2"/>
    <dgm:cxn modelId="{A7CA4C6C-EBB0-44DC-BB83-7A87F1E22587}" type="presOf" srcId="{41DF4963-1899-491E-B28D-8AF00E180A47}" destId="{1166BDDC-9D8B-4DDF-BA8B-B68950A1D587}" srcOrd="0" destOrd="0" presId="urn:microsoft.com/office/officeart/2005/8/layout/hierarchy2"/>
    <dgm:cxn modelId="{E5F172B2-4651-4800-8C1C-68C3271D1887}" type="presOf" srcId="{803311DA-0F9C-49FD-9C0A-E82AB4813DFB}" destId="{69FCC6E9-D95F-4A23-AA26-ACD6D6865FE4}" srcOrd="0" destOrd="0" presId="urn:microsoft.com/office/officeart/2005/8/layout/hierarchy2"/>
    <dgm:cxn modelId="{BC419F97-A445-4C67-A6E9-C5CC11899D4F}" srcId="{807468DB-8890-466C-9665-12C388C8974A}" destId="{67A78185-F3DB-421E-A3B2-0010271BEAF9}" srcOrd="0" destOrd="0" parTransId="{803311DA-0F9C-49FD-9C0A-E82AB4813DFB}" sibTransId="{C106ED13-FFF9-4215-AB7A-FDEE8DC7F55B}"/>
    <dgm:cxn modelId="{BA6903E0-1010-4286-BD17-A16D6DB6AA6F}" type="presOf" srcId="{2F140227-0CCF-400E-B1C2-A7D4F64740C4}" destId="{0BFA2DD8-4261-4211-985B-F2A6D6484743}" srcOrd="0" destOrd="0" presId="urn:microsoft.com/office/officeart/2005/8/layout/hierarchy2"/>
    <dgm:cxn modelId="{B04430A5-E83A-4C68-B28B-A8F1F721D7F6}" srcId="{807468DB-8890-466C-9665-12C388C8974A}" destId="{4120C875-5C73-4B26-BF73-437A0CA270D3}" srcOrd="2" destOrd="0" parTransId="{41DF4963-1899-491E-B28D-8AF00E180A47}" sibTransId="{3B47D0CB-CF3E-4A45-9C01-7AC3CF058C14}"/>
    <dgm:cxn modelId="{2B367FDA-A33D-46A6-A18B-25523413B556}" type="presOf" srcId="{CE15B7B4-14D7-4A59-B6EA-FD28F4C31D87}" destId="{07212FD4-039B-4D43-9079-DC8F70580C5F}" srcOrd="0" destOrd="0" presId="urn:microsoft.com/office/officeart/2005/8/layout/hierarchy2"/>
    <dgm:cxn modelId="{4B3207D1-1126-44FB-9E46-C99DDBFDB5F6}" type="presOf" srcId="{803311DA-0F9C-49FD-9C0A-E82AB4813DFB}" destId="{8A4F3778-7B8D-424E-B1EC-89AE7BED768C}" srcOrd="1" destOrd="0" presId="urn:microsoft.com/office/officeart/2005/8/layout/hierarchy2"/>
    <dgm:cxn modelId="{23966992-1887-4CBF-BBCB-32A1EAAE77DA}" srcId="{9F894A50-D968-498C-94BD-249562E27B8F}" destId="{178B4524-37C8-4EA4-BA33-8BDC18DF915D}" srcOrd="0" destOrd="0" parTransId="{FB21FE93-995F-41B0-9628-F50A5A7B13D6}" sibTransId="{392AB2E9-7F1A-4C7C-8EC4-3E3C4D3174EE}"/>
    <dgm:cxn modelId="{0EC353BE-4E92-4436-837E-C49DF1C172F1}" srcId="{2D85C428-235E-44E3-8ABB-A7253DAB6744}" destId="{0D3E479A-AA3A-4CAB-93D2-9C7C12607233}" srcOrd="2" destOrd="0" parTransId="{CE15B7B4-14D7-4A59-B6EA-FD28F4C31D87}" sibTransId="{DEF7C234-97EA-4826-B9B1-D1FEE4905BEB}"/>
    <dgm:cxn modelId="{C51D53EC-1B9E-4FC4-AC19-E7BC05BFC1E4}" type="presOf" srcId="{453F1E1F-562E-470A-AE54-924FFAF2C55E}" destId="{8A87B040-64C7-4043-BED5-48FAE7C2AA47}" srcOrd="1" destOrd="0" presId="urn:microsoft.com/office/officeart/2005/8/layout/hierarchy2"/>
    <dgm:cxn modelId="{94F45DD1-4C9F-4FB8-AA7D-EFE73C603EB7}" srcId="{178B4524-37C8-4EA4-BA33-8BDC18DF915D}" destId="{807468DB-8890-466C-9665-12C388C8974A}" srcOrd="0" destOrd="0" parTransId="{024E5B9C-ADBA-482A-83A8-2C5E7D0D3E78}" sibTransId="{4D2BCD62-22CD-406E-BE48-A82DEE74A1BA}"/>
    <dgm:cxn modelId="{907D5392-2F7D-4325-BBF0-10C15805D43E}" type="presOf" srcId="{4120C875-5C73-4B26-BF73-437A0CA270D3}" destId="{B125AFF5-C5B8-4DCF-A017-C77E753DD6FA}" srcOrd="0" destOrd="0" presId="urn:microsoft.com/office/officeart/2005/8/layout/hierarchy2"/>
    <dgm:cxn modelId="{1A174210-1823-498E-8805-12B85F87CB5F}" type="presOf" srcId="{8D978646-F7A1-43B1-9933-A843CFFDD0E0}" destId="{1148E8CE-EC93-4BBD-B0B9-8171995E6842}" srcOrd="0" destOrd="0" presId="urn:microsoft.com/office/officeart/2005/8/layout/hierarchy2"/>
    <dgm:cxn modelId="{BB98DB82-3892-4980-BB44-7355C7265DCE}" type="presOf" srcId="{0D3E479A-AA3A-4CAB-93D2-9C7C12607233}" destId="{36D5D925-370F-4DD1-A462-8D49166F37E7}" srcOrd="0" destOrd="0" presId="urn:microsoft.com/office/officeart/2005/8/layout/hierarchy2"/>
    <dgm:cxn modelId="{32651720-507F-4205-9299-D8CEA1AEBE7A}" srcId="{807468DB-8890-466C-9665-12C388C8974A}" destId="{C30A2CBC-C098-4D75-9F2F-5EAD2DFBC3A1}" srcOrd="1" destOrd="0" parTransId="{2F140227-0CCF-400E-B1C2-A7D4F64740C4}" sibTransId="{AD0C3C1A-04E6-4297-A819-E14691F77D42}"/>
    <dgm:cxn modelId="{B47ADFCB-EA23-43E6-8629-33CB6FC7A124}" type="presParOf" srcId="{3DF864B0-A377-46ED-B24C-7147759A2CCC}" destId="{9477F5B8-2541-41B7-B64F-CD8E146D5A1D}" srcOrd="0" destOrd="0" presId="urn:microsoft.com/office/officeart/2005/8/layout/hierarchy2"/>
    <dgm:cxn modelId="{94858214-E424-4FFD-A593-874DA15F0BB1}" type="presParOf" srcId="{9477F5B8-2541-41B7-B64F-CD8E146D5A1D}" destId="{55FB14C1-21A6-4A30-85E1-404D32619B13}" srcOrd="0" destOrd="0" presId="urn:microsoft.com/office/officeart/2005/8/layout/hierarchy2"/>
    <dgm:cxn modelId="{90EFB6B0-CC22-4717-B4B3-14552FA01F93}" type="presParOf" srcId="{9477F5B8-2541-41B7-B64F-CD8E146D5A1D}" destId="{334ED7D6-A819-460D-9FA3-5620582F8357}" srcOrd="1" destOrd="0" presId="urn:microsoft.com/office/officeart/2005/8/layout/hierarchy2"/>
    <dgm:cxn modelId="{BA05C12A-7658-425C-AC84-0483D8005CEF}" type="presParOf" srcId="{334ED7D6-A819-460D-9FA3-5620582F8357}" destId="{F2EA81BA-DABF-4E25-BB6F-D5E09A71331F}" srcOrd="0" destOrd="0" presId="urn:microsoft.com/office/officeart/2005/8/layout/hierarchy2"/>
    <dgm:cxn modelId="{6A3F2476-79C8-4E63-843C-564707567290}" type="presParOf" srcId="{F2EA81BA-DABF-4E25-BB6F-D5E09A71331F}" destId="{8892C4FE-220B-45DF-BB03-28E9E0BEA756}" srcOrd="0" destOrd="0" presId="urn:microsoft.com/office/officeart/2005/8/layout/hierarchy2"/>
    <dgm:cxn modelId="{A457A5A8-77FB-4B74-AA65-290328EF88A1}" type="presParOf" srcId="{334ED7D6-A819-460D-9FA3-5620582F8357}" destId="{D1ECEA3F-CB18-46B6-9A05-3C81A0C6AA18}" srcOrd="1" destOrd="0" presId="urn:microsoft.com/office/officeart/2005/8/layout/hierarchy2"/>
    <dgm:cxn modelId="{A1951E81-422F-4816-869C-F2F599364862}" type="presParOf" srcId="{D1ECEA3F-CB18-46B6-9A05-3C81A0C6AA18}" destId="{D97D2C2D-43B8-4046-8BF6-12D86D2FA84E}" srcOrd="0" destOrd="0" presId="urn:microsoft.com/office/officeart/2005/8/layout/hierarchy2"/>
    <dgm:cxn modelId="{20613CAD-7690-4A8C-8F01-5813B05B204E}" type="presParOf" srcId="{D1ECEA3F-CB18-46B6-9A05-3C81A0C6AA18}" destId="{E6AB4415-F22D-43EE-86AE-316071B6FC8E}" srcOrd="1" destOrd="0" presId="urn:microsoft.com/office/officeart/2005/8/layout/hierarchy2"/>
    <dgm:cxn modelId="{B7C7690C-4AAA-4509-8755-3FE308483540}" type="presParOf" srcId="{E6AB4415-F22D-43EE-86AE-316071B6FC8E}" destId="{69FCC6E9-D95F-4A23-AA26-ACD6D6865FE4}" srcOrd="0" destOrd="0" presId="urn:microsoft.com/office/officeart/2005/8/layout/hierarchy2"/>
    <dgm:cxn modelId="{23FF2330-0A05-4CDC-A4B5-CE56B3D16767}" type="presParOf" srcId="{69FCC6E9-D95F-4A23-AA26-ACD6D6865FE4}" destId="{8A4F3778-7B8D-424E-B1EC-89AE7BED768C}" srcOrd="0" destOrd="0" presId="urn:microsoft.com/office/officeart/2005/8/layout/hierarchy2"/>
    <dgm:cxn modelId="{AFC4258D-8729-4F5B-84C3-BD9D9B30F20C}" type="presParOf" srcId="{E6AB4415-F22D-43EE-86AE-316071B6FC8E}" destId="{A62E6232-BA88-4E68-8402-0790842EAAA1}" srcOrd="1" destOrd="0" presId="urn:microsoft.com/office/officeart/2005/8/layout/hierarchy2"/>
    <dgm:cxn modelId="{860CA21B-F0D0-43F4-ADD4-1B24D487ABF8}" type="presParOf" srcId="{A62E6232-BA88-4E68-8402-0790842EAAA1}" destId="{ED8F9582-F78F-4D67-B219-2EC7AB49393C}" srcOrd="0" destOrd="0" presId="urn:microsoft.com/office/officeart/2005/8/layout/hierarchy2"/>
    <dgm:cxn modelId="{2506ABF2-661C-49CE-A15F-B9AA21B14A92}" type="presParOf" srcId="{A62E6232-BA88-4E68-8402-0790842EAAA1}" destId="{BA080B37-9A28-4578-885F-70E567D6C20D}" srcOrd="1" destOrd="0" presId="urn:microsoft.com/office/officeart/2005/8/layout/hierarchy2"/>
    <dgm:cxn modelId="{84C8E3C7-0105-48A5-A7EA-7BE685A1AC39}" type="presParOf" srcId="{E6AB4415-F22D-43EE-86AE-316071B6FC8E}" destId="{0BFA2DD8-4261-4211-985B-F2A6D6484743}" srcOrd="2" destOrd="0" presId="urn:microsoft.com/office/officeart/2005/8/layout/hierarchy2"/>
    <dgm:cxn modelId="{82AA1C8D-2B60-45E4-A371-DBFEE2F5247B}" type="presParOf" srcId="{0BFA2DD8-4261-4211-985B-F2A6D6484743}" destId="{DE86C2EA-1789-48D1-9870-4A6AC12FD47E}" srcOrd="0" destOrd="0" presId="urn:microsoft.com/office/officeart/2005/8/layout/hierarchy2"/>
    <dgm:cxn modelId="{0BB3E136-712C-4505-B6EF-EA11CA575ED2}" type="presParOf" srcId="{E6AB4415-F22D-43EE-86AE-316071B6FC8E}" destId="{38236C3F-5AEA-47FC-8E8C-0CB932289BAD}" srcOrd="3" destOrd="0" presId="urn:microsoft.com/office/officeart/2005/8/layout/hierarchy2"/>
    <dgm:cxn modelId="{5FF5AECC-01B0-4C96-AE9B-50FF2602974C}" type="presParOf" srcId="{38236C3F-5AEA-47FC-8E8C-0CB932289BAD}" destId="{F92FA4C1-4944-4BAB-9638-99EBA89DB890}" srcOrd="0" destOrd="0" presId="urn:microsoft.com/office/officeart/2005/8/layout/hierarchy2"/>
    <dgm:cxn modelId="{E5CA27B3-1468-4647-8D8E-200E1091AB5D}" type="presParOf" srcId="{38236C3F-5AEA-47FC-8E8C-0CB932289BAD}" destId="{58D84EC4-9304-4E2B-875C-DA53BF8550F8}" srcOrd="1" destOrd="0" presId="urn:microsoft.com/office/officeart/2005/8/layout/hierarchy2"/>
    <dgm:cxn modelId="{78C1EEEA-4A4E-4061-B405-FC98CC9F4E16}" type="presParOf" srcId="{E6AB4415-F22D-43EE-86AE-316071B6FC8E}" destId="{1166BDDC-9D8B-4DDF-BA8B-B68950A1D587}" srcOrd="4" destOrd="0" presId="urn:microsoft.com/office/officeart/2005/8/layout/hierarchy2"/>
    <dgm:cxn modelId="{DE1EFB60-7B43-4633-AE8B-5D7D9F06A825}" type="presParOf" srcId="{1166BDDC-9D8B-4DDF-BA8B-B68950A1D587}" destId="{78B60212-8D81-439C-9D8C-D47372D29BA2}" srcOrd="0" destOrd="0" presId="urn:microsoft.com/office/officeart/2005/8/layout/hierarchy2"/>
    <dgm:cxn modelId="{9D97D939-565A-4487-A365-6CEB90150B2C}" type="presParOf" srcId="{E6AB4415-F22D-43EE-86AE-316071B6FC8E}" destId="{738DEF0D-94DD-46BC-83CD-B5CA376E864B}" srcOrd="5" destOrd="0" presId="urn:microsoft.com/office/officeart/2005/8/layout/hierarchy2"/>
    <dgm:cxn modelId="{C68C143E-7F4D-4888-956F-499E954A29B3}" type="presParOf" srcId="{738DEF0D-94DD-46BC-83CD-B5CA376E864B}" destId="{B125AFF5-C5B8-4DCF-A017-C77E753DD6FA}" srcOrd="0" destOrd="0" presId="urn:microsoft.com/office/officeart/2005/8/layout/hierarchy2"/>
    <dgm:cxn modelId="{367A220B-C82B-4A63-B7DA-8C8EEB144B8A}" type="presParOf" srcId="{738DEF0D-94DD-46BC-83CD-B5CA376E864B}" destId="{B71B9CC8-C548-41A0-BB5B-9CB529F0FE9D}" srcOrd="1" destOrd="0" presId="urn:microsoft.com/office/officeart/2005/8/layout/hierarchy2"/>
    <dgm:cxn modelId="{CF63A018-A70B-4227-8FF0-FB4F8417C176}" type="presParOf" srcId="{334ED7D6-A819-460D-9FA3-5620582F8357}" destId="{3460216C-D5B4-4B75-897A-32BBC54A69B0}" srcOrd="2" destOrd="0" presId="urn:microsoft.com/office/officeart/2005/8/layout/hierarchy2"/>
    <dgm:cxn modelId="{58C67DED-56CC-46AC-8080-088643EFB811}" type="presParOf" srcId="{3460216C-D5B4-4B75-897A-32BBC54A69B0}" destId="{F315CE4A-FC39-4630-B9DF-A3E748375664}" srcOrd="0" destOrd="0" presId="urn:microsoft.com/office/officeart/2005/8/layout/hierarchy2"/>
    <dgm:cxn modelId="{60EDB3C2-3DD7-4862-B1E4-FE8F08E3BE43}" type="presParOf" srcId="{334ED7D6-A819-460D-9FA3-5620582F8357}" destId="{4A3003F0-D4BC-45E5-9A52-A379906AC8DA}" srcOrd="3" destOrd="0" presId="urn:microsoft.com/office/officeart/2005/8/layout/hierarchy2"/>
    <dgm:cxn modelId="{F13ECCF0-0F90-4474-9917-53B818D09308}" type="presParOf" srcId="{4A3003F0-D4BC-45E5-9A52-A379906AC8DA}" destId="{99C4B48F-E0AB-4F04-BE10-8CCD9831B1E8}" srcOrd="0" destOrd="0" presId="urn:microsoft.com/office/officeart/2005/8/layout/hierarchy2"/>
    <dgm:cxn modelId="{6A63A3D3-7D3F-42B7-B026-A9DA2DDE9F6F}" type="presParOf" srcId="{4A3003F0-D4BC-45E5-9A52-A379906AC8DA}" destId="{B947396B-947D-47C0-8D6F-75D675E8763C}" srcOrd="1" destOrd="0" presId="urn:microsoft.com/office/officeart/2005/8/layout/hierarchy2"/>
    <dgm:cxn modelId="{EF9655BE-CA60-404A-A38C-28C7394EF646}" type="presParOf" srcId="{B947396B-947D-47C0-8D6F-75D675E8763C}" destId="{4AF08152-692E-422A-9B07-98C9747AFFFD}" srcOrd="0" destOrd="0" presId="urn:microsoft.com/office/officeart/2005/8/layout/hierarchy2"/>
    <dgm:cxn modelId="{9E4CCCA2-739E-498C-8E32-988095644A4B}" type="presParOf" srcId="{4AF08152-692E-422A-9B07-98C9747AFFFD}" destId="{8A87B040-64C7-4043-BED5-48FAE7C2AA47}" srcOrd="0" destOrd="0" presId="urn:microsoft.com/office/officeart/2005/8/layout/hierarchy2"/>
    <dgm:cxn modelId="{D3696E1F-5E48-4144-A4F6-7E83BDE200ED}" type="presParOf" srcId="{B947396B-947D-47C0-8D6F-75D675E8763C}" destId="{19C4FD30-E79A-4E29-9540-8B9071B184F2}" srcOrd="1" destOrd="0" presId="urn:microsoft.com/office/officeart/2005/8/layout/hierarchy2"/>
    <dgm:cxn modelId="{BD287C83-D268-438D-A49D-30A8C7D76A64}" type="presParOf" srcId="{19C4FD30-E79A-4E29-9540-8B9071B184F2}" destId="{1148E8CE-EC93-4BBD-B0B9-8171995E6842}" srcOrd="0" destOrd="0" presId="urn:microsoft.com/office/officeart/2005/8/layout/hierarchy2"/>
    <dgm:cxn modelId="{4687422E-6CBA-4A25-8DF1-8E4879D3BA44}" type="presParOf" srcId="{19C4FD30-E79A-4E29-9540-8B9071B184F2}" destId="{5491555D-2C72-4D1C-82C3-BA4324EA0A47}" srcOrd="1" destOrd="0" presId="urn:microsoft.com/office/officeart/2005/8/layout/hierarchy2"/>
    <dgm:cxn modelId="{B49626C8-71AC-48C8-A3E5-64B9449B9B48}" type="presParOf" srcId="{B947396B-947D-47C0-8D6F-75D675E8763C}" destId="{7809E076-5BA7-4B9B-92F7-88FF1AB83A40}" srcOrd="2" destOrd="0" presId="urn:microsoft.com/office/officeart/2005/8/layout/hierarchy2"/>
    <dgm:cxn modelId="{481F32AC-5F00-49DA-BD39-77F9DF258154}" type="presParOf" srcId="{7809E076-5BA7-4B9B-92F7-88FF1AB83A40}" destId="{2191D69E-A77C-4C07-AD4D-BE8C7035BACE}" srcOrd="0" destOrd="0" presId="urn:microsoft.com/office/officeart/2005/8/layout/hierarchy2"/>
    <dgm:cxn modelId="{3913053B-1FEC-4B3F-9491-762A26409F1D}" type="presParOf" srcId="{B947396B-947D-47C0-8D6F-75D675E8763C}" destId="{FC78C8A5-CE36-45E9-BEAA-B2457C273FBC}" srcOrd="3" destOrd="0" presId="urn:microsoft.com/office/officeart/2005/8/layout/hierarchy2"/>
    <dgm:cxn modelId="{F4E4F3E6-7706-4B58-9F6B-18017A6445A4}" type="presParOf" srcId="{FC78C8A5-CE36-45E9-BEAA-B2457C273FBC}" destId="{91A1824C-529A-4639-AA5B-68799A0D977C}" srcOrd="0" destOrd="0" presId="urn:microsoft.com/office/officeart/2005/8/layout/hierarchy2"/>
    <dgm:cxn modelId="{708548B4-AF46-4F95-86B3-2CA15A721EA6}" type="presParOf" srcId="{FC78C8A5-CE36-45E9-BEAA-B2457C273FBC}" destId="{21D75B8C-75AF-4774-8100-D22711BFCDD7}" srcOrd="1" destOrd="0" presId="urn:microsoft.com/office/officeart/2005/8/layout/hierarchy2"/>
    <dgm:cxn modelId="{9BC9C9EC-0AA5-4DD7-BF6A-5BC54FCE39EC}" type="presParOf" srcId="{B947396B-947D-47C0-8D6F-75D675E8763C}" destId="{07212FD4-039B-4D43-9079-DC8F70580C5F}" srcOrd="4" destOrd="0" presId="urn:microsoft.com/office/officeart/2005/8/layout/hierarchy2"/>
    <dgm:cxn modelId="{D65E28F2-ED54-4500-9456-29A7DE4B1D41}" type="presParOf" srcId="{07212FD4-039B-4D43-9079-DC8F70580C5F}" destId="{1CFC8FAF-EA6D-4FBB-9CE7-C1D80994505A}" srcOrd="0" destOrd="0" presId="urn:microsoft.com/office/officeart/2005/8/layout/hierarchy2"/>
    <dgm:cxn modelId="{576B0A07-EBAD-4D32-AD1E-E935646752F9}" type="presParOf" srcId="{B947396B-947D-47C0-8D6F-75D675E8763C}" destId="{1FF43983-1F7D-4653-9F81-48560D9F9F25}" srcOrd="5" destOrd="0" presId="urn:microsoft.com/office/officeart/2005/8/layout/hierarchy2"/>
    <dgm:cxn modelId="{91DED437-7BD5-4202-9045-A9DAD8D622BD}" type="presParOf" srcId="{1FF43983-1F7D-4653-9F81-48560D9F9F25}" destId="{36D5D925-370F-4DD1-A462-8D49166F37E7}" srcOrd="0" destOrd="0" presId="urn:microsoft.com/office/officeart/2005/8/layout/hierarchy2"/>
    <dgm:cxn modelId="{9CCCB289-96F7-45A6-8248-09F08D61B47A}" type="presParOf" srcId="{1FF43983-1F7D-4653-9F81-48560D9F9F25}" destId="{8520C4D6-8539-4FAC-AE9E-C19D3EC9A2BE}" srcOrd="1" destOrd="0" presId="urn:microsoft.com/office/officeart/2005/8/layout/hierarchy2"/>
    <dgm:cxn modelId="{D77BA2D5-67DD-40C4-808B-8BC1AF304295}" type="presParOf" srcId="{B947396B-947D-47C0-8D6F-75D675E8763C}" destId="{CA0DEF70-2795-4950-9A1A-7825FB8A3F67}" srcOrd="6" destOrd="0" presId="urn:microsoft.com/office/officeart/2005/8/layout/hierarchy2"/>
    <dgm:cxn modelId="{23A6D505-DDBD-425F-86C6-654971ECEEEE}" type="presParOf" srcId="{CA0DEF70-2795-4950-9A1A-7825FB8A3F67}" destId="{8C79158D-5996-42FC-9154-2E036447A2F0}" srcOrd="0" destOrd="0" presId="urn:microsoft.com/office/officeart/2005/8/layout/hierarchy2"/>
    <dgm:cxn modelId="{0056B972-C2A6-467F-8EFC-EFEE5ABD76AE}" type="presParOf" srcId="{B947396B-947D-47C0-8D6F-75D675E8763C}" destId="{EC5C0535-6F59-40F6-9700-278725710762}" srcOrd="7" destOrd="0" presId="urn:microsoft.com/office/officeart/2005/8/layout/hierarchy2"/>
    <dgm:cxn modelId="{A49C85D0-D99D-4253-98EB-6EF29BC3099E}" type="presParOf" srcId="{EC5C0535-6F59-40F6-9700-278725710762}" destId="{7A64C679-652F-4381-8630-6EF0A8A6A44E}" srcOrd="0" destOrd="0" presId="urn:microsoft.com/office/officeart/2005/8/layout/hierarchy2"/>
    <dgm:cxn modelId="{8278D501-518E-4193-8627-E2B613064F6F}" type="presParOf" srcId="{EC5C0535-6F59-40F6-9700-278725710762}" destId="{124055CD-7CC6-4209-84FB-D5A02905BAC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F1033E-E995-4EE6-9B0B-4700F5ADE19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A80C9E83-CCAF-41B2-BE46-E1814546422F}">
      <dgm:prSet phldrT="[Metin]"/>
      <dgm:spPr>
        <a:solidFill>
          <a:srgbClr val="002060"/>
        </a:solidFill>
      </dgm:spPr>
      <dgm:t>
        <a:bodyPr/>
        <a:lstStyle/>
        <a:p>
          <a:r>
            <a:rPr lang="tr-TR" dirty="0"/>
            <a:t>DİL PUAN TÜRÜ</a:t>
          </a:r>
        </a:p>
      </dgm:t>
    </dgm:pt>
    <dgm:pt modelId="{C3CC0E65-C57F-4BE4-BF51-E0317EA29B85}" type="parTrans" cxnId="{C09DE5B9-CE5D-41A2-A27E-D6DFB90084F2}">
      <dgm:prSet/>
      <dgm:spPr/>
      <dgm:t>
        <a:bodyPr/>
        <a:lstStyle/>
        <a:p>
          <a:endParaRPr lang="tr-TR"/>
        </a:p>
      </dgm:t>
    </dgm:pt>
    <dgm:pt modelId="{AB1733E8-B0D6-457E-8F0D-4BEC36779338}" type="sibTrans" cxnId="{C09DE5B9-CE5D-41A2-A27E-D6DFB90084F2}">
      <dgm:prSet/>
      <dgm:spPr/>
      <dgm:t>
        <a:bodyPr/>
        <a:lstStyle/>
        <a:p>
          <a:endParaRPr lang="tr-TR"/>
        </a:p>
      </dgm:t>
    </dgm:pt>
    <dgm:pt modelId="{7110AC8C-1CE6-4338-B318-FFD14632C4E0}">
      <dgm:prSet phldrT="[Metin]"/>
      <dgm:spPr/>
      <dgm:t>
        <a:bodyPr/>
        <a:lstStyle/>
        <a:p>
          <a:r>
            <a:rPr lang="tr-TR" dirty="0"/>
            <a:t>DİL</a:t>
          </a:r>
        </a:p>
      </dgm:t>
    </dgm:pt>
    <dgm:pt modelId="{71AD526D-12CC-4F55-94D0-A777124D3D99}" type="parTrans" cxnId="{498F2F99-8BFF-4DE5-AA6A-64F02D2F1ADE}">
      <dgm:prSet/>
      <dgm:spPr/>
      <dgm:t>
        <a:bodyPr/>
        <a:lstStyle/>
        <a:p>
          <a:endParaRPr lang="tr-TR"/>
        </a:p>
      </dgm:t>
    </dgm:pt>
    <dgm:pt modelId="{090C503F-EA66-405F-8CEF-105464694169}" type="sibTrans" cxnId="{498F2F99-8BFF-4DE5-AA6A-64F02D2F1ADE}">
      <dgm:prSet/>
      <dgm:spPr/>
      <dgm:t>
        <a:bodyPr/>
        <a:lstStyle/>
        <a:p>
          <a:endParaRPr lang="tr-TR"/>
        </a:p>
      </dgm:t>
    </dgm:pt>
    <dgm:pt modelId="{4A6BB1A1-5370-422A-9C95-A240E67837BF}" type="pres">
      <dgm:prSet presAssocID="{67F1033E-E995-4EE6-9B0B-4700F5ADE196}" presName="diagram" presStyleCnt="0">
        <dgm:presLayoutVars>
          <dgm:chPref val="1"/>
          <dgm:dir/>
          <dgm:animOne val="branch"/>
          <dgm:animLvl val="lvl"/>
          <dgm:resizeHandles val="exact"/>
        </dgm:presLayoutVars>
      </dgm:prSet>
      <dgm:spPr/>
      <dgm:t>
        <a:bodyPr/>
        <a:lstStyle/>
        <a:p>
          <a:endParaRPr lang="tr-TR"/>
        </a:p>
      </dgm:t>
    </dgm:pt>
    <dgm:pt modelId="{65F21BC5-7662-49C2-96C5-ECE24C6D767F}" type="pres">
      <dgm:prSet presAssocID="{A80C9E83-CCAF-41B2-BE46-E1814546422F}" presName="root1" presStyleCnt="0"/>
      <dgm:spPr/>
    </dgm:pt>
    <dgm:pt modelId="{51D23C5B-A56B-4955-9772-549BE80C3777}" type="pres">
      <dgm:prSet presAssocID="{A80C9E83-CCAF-41B2-BE46-E1814546422F}" presName="LevelOneTextNode" presStyleLbl="node0" presStyleIdx="0" presStyleCnt="1">
        <dgm:presLayoutVars>
          <dgm:chPref val="3"/>
        </dgm:presLayoutVars>
      </dgm:prSet>
      <dgm:spPr/>
      <dgm:t>
        <a:bodyPr/>
        <a:lstStyle/>
        <a:p>
          <a:endParaRPr lang="tr-TR"/>
        </a:p>
      </dgm:t>
    </dgm:pt>
    <dgm:pt modelId="{83CCBDAE-31B6-421A-8155-FF62A7295544}" type="pres">
      <dgm:prSet presAssocID="{A80C9E83-CCAF-41B2-BE46-E1814546422F}" presName="level2hierChild" presStyleCnt="0"/>
      <dgm:spPr/>
    </dgm:pt>
    <dgm:pt modelId="{B899326D-B170-4BD8-AF5C-81C02DE93FE7}" type="pres">
      <dgm:prSet presAssocID="{71AD526D-12CC-4F55-94D0-A777124D3D99}" presName="conn2-1" presStyleLbl="parChTrans1D2" presStyleIdx="0" presStyleCnt="1"/>
      <dgm:spPr/>
      <dgm:t>
        <a:bodyPr/>
        <a:lstStyle/>
        <a:p>
          <a:endParaRPr lang="tr-TR"/>
        </a:p>
      </dgm:t>
    </dgm:pt>
    <dgm:pt modelId="{38600A44-F55E-4A3A-BE5B-460CCE594BF5}" type="pres">
      <dgm:prSet presAssocID="{71AD526D-12CC-4F55-94D0-A777124D3D99}" presName="connTx" presStyleLbl="parChTrans1D2" presStyleIdx="0" presStyleCnt="1"/>
      <dgm:spPr/>
      <dgm:t>
        <a:bodyPr/>
        <a:lstStyle/>
        <a:p>
          <a:endParaRPr lang="tr-TR"/>
        </a:p>
      </dgm:t>
    </dgm:pt>
    <dgm:pt modelId="{F3159144-7AEB-4155-AE92-7CF5672BE213}" type="pres">
      <dgm:prSet presAssocID="{7110AC8C-1CE6-4338-B318-FFD14632C4E0}" presName="root2" presStyleCnt="0"/>
      <dgm:spPr/>
    </dgm:pt>
    <dgm:pt modelId="{2A83E5D1-54DE-462C-A539-5E0D60A49794}" type="pres">
      <dgm:prSet presAssocID="{7110AC8C-1CE6-4338-B318-FFD14632C4E0}" presName="LevelTwoTextNode" presStyleLbl="node2" presStyleIdx="0" presStyleCnt="1">
        <dgm:presLayoutVars>
          <dgm:chPref val="3"/>
        </dgm:presLayoutVars>
      </dgm:prSet>
      <dgm:spPr/>
      <dgm:t>
        <a:bodyPr/>
        <a:lstStyle/>
        <a:p>
          <a:endParaRPr lang="tr-TR"/>
        </a:p>
      </dgm:t>
    </dgm:pt>
    <dgm:pt modelId="{424FC193-8056-4DF8-8539-DEFA020346CD}" type="pres">
      <dgm:prSet presAssocID="{7110AC8C-1CE6-4338-B318-FFD14632C4E0}" presName="level3hierChild" presStyleCnt="0"/>
      <dgm:spPr/>
    </dgm:pt>
  </dgm:ptLst>
  <dgm:cxnLst>
    <dgm:cxn modelId="{D26B6CAE-64D9-4B87-A753-4C44D7489DDF}" type="presOf" srcId="{7110AC8C-1CE6-4338-B318-FFD14632C4E0}" destId="{2A83E5D1-54DE-462C-A539-5E0D60A49794}" srcOrd="0" destOrd="0" presId="urn:microsoft.com/office/officeart/2005/8/layout/hierarchy2"/>
    <dgm:cxn modelId="{1B48D030-62C4-489F-A688-9185668B5EAB}" type="presOf" srcId="{A80C9E83-CCAF-41B2-BE46-E1814546422F}" destId="{51D23C5B-A56B-4955-9772-549BE80C3777}" srcOrd="0" destOrd="0" presId="urn:microsoft.com/office/officeart/2005/8/layout/hierarchy2"/>
    <dgm:cxn modelId="{C2FB1145-EFF3-4C65-BAB0-8A1DF73B13F4}" type="presOf" srcId="{71AD526D-12CC-4F55-94D0-A777124D3D99}" destId="{B899326D-B170-4BD8-AF5C-81C02DE93FE7}" srcOrd="0" destOrd="0" presId="urn:microsoft.com/office/officeart/2005/8/layout/hierarchy2"/>
    <dgm:cxn modelId="{C09DE5B9-CE5D-41A2-A27E-D6DFB90084F2}" srcId="{67F1033E-E995-4EE6-9B0B-4700F5ADE196}" destId="{A80C9E83-CCAF-41B2-BE46-E1814546422F}" srcOrd="0" destOrd="0" parTransId="{C3CC0E65-C57F-4BE4-BF51-E0317EA29B85}" sibTransId="{AB1733E8-B0D6-457E-8F0D-4BEC36779338}"/>
    <dgm:cxn modelId="{498F2F99-8BFF-4DE5-AA6A-64F02D2F1ADE}" srcId="{A80C9E83-CCAF-41B2-BE46-E1814546422F}" destId="{7110AC8C-1CE6-4338-B318-FFD14632C4E0}" srcOrd="0" destOrd="0" parTransId="{71AD526D-12CC-4F55-94D0-A777124D3D99}" sibTransId="{090C503F-EA66-405F-8CEF-105464694169}"/>
    <dgm:cxn modelId="{813CE981-19CB-450E-9046-66430ACC8479}" type="presOf" srcId="{71AD526D-12CC-4F55-94D0-A777124D3D99}" destId="{38600A44-F55E-4A3A-BE5B-460CCE594BF5}" srcOrd="1" destOrd="0" presId="urn:microsoft.com/office/officeart/2005/8/layout/hierarchy2"/>
    <dgm:cxn modelId="{87B9718D-6D1C-4F61-B03B-67B036817DE2}" type="presOf" srcId="{67F1033E-E995-4EE6-9B0B-4700F5ADE196}" destId="{4A6BB1A1-5370-422A-9C95-A240E67837BF}" srcOrd="0" destOrd="0" presId="urn:microsoft.com/office/officeart/2005/8/layout/hierarchy2"/>
    <dgm:cxn modelId="{8F8E5734-5F3E-4B9A-A909-907DB8A7B545}" type="presParOf" srcId="{4A6BB1A1-5370-422A-9C95-A240E67837BF}" destId="{65F21BC5-7662-49C2-96C5-ECE24C6D767F}" srcOrd="0" destOrd="0" presId="urn:microsoft.com/office/officeart/2005/8/layout/hierarchy2"/>
    <dgm:cxn modelId="{0AA4BA12-0A4A-4FE7-8044-DAC8B76D44DE}" type="presParOf" srcId="{65F21BC5-7662-49C2-96C5-ECE24C6D767F}" destId="{51D23C5B-A56B-4955-9772-549BE80C3777}" srcOrd="0" destOrd="0" presId="urn:microsoft.com/office/officeart/2005/8/layout/hierarchy2"/>
    <dgm:cxn modelId="{806D5011-34DA-4E14-8FEF-2D459C9A80A3}" type="presParOf" srcId="{65F21BC5-7662-49C2-96C5-ECE24C6D767F}" destId="{83CCBDAE-31B6-421A-8155-FF62A7295544}" srcOrd="1" destOrd="0" presId="urn:microsoft.com/office/officeart/2005/8/layout/hierarchy2"/>
    <dgm:cxn modelId="{CE5FA7AD-8C89-41C2-9BED-4C0BBC55E05C}" type="presParOf" srcId="{83CCBDAE-31B6-421A-8155-FF62A7295544}" destId="{B899326D-B170-4BD8-AF5C-81C02DE93FE7}" srcOrd="0" destOrd="0" presId="urn:microsoft.com/office/officeart/2005/8/layout/hierarchy2"/>
    <dgm:cxn modelId="{4591B0A6-27E0-4A91-A801-7ED9D2EEFEEF}" type="presParOf" srcId="{B899326D-B170-4BD8-AF5C-81C02DE93FE7}" destId="{38600A44-F55E-4A3A-BE5B-460CCE594BF5}" srcOrd="0" destOrd="0" presId="urn:microsoft.com/office/officeart/2005/8/layout/hierarchy2"/>
    <dgm:cxn modelId="{AE7F2B40-D1B5-4156-A468-A8F535BD0F32}" type="presParOf" srcId="{83CCBDAE-31B6-421A-8155-FF62A7295544}" destId="{F3159144-7AEB-4155-AE92-7CF5672BE213}" srcOrd="1" destOrd="0" presId="urn:microsoft.com/office/officeart/2005/8/layout/hierarchy2"/>
    <dgm:cxn modelId="{D40DDB4E-E5C0-46DA-AA49-CC2A7B8B3C31}" type="presParOf" srcId="{F3159144-7AEB-4155-AE92-7CF5672BE213}" destId="{2A83E5D1-54DE-462C-A539-5E0D60A49794}" srcOrd="0" destOrd="0" presId="urn:microsoft.com/office/officeart/2005/8/layout/hierarchy2"/>
    <dgm:cxn modelId="{48EF41AF-1B2C-463F-8C27-28CAEAE9024C}" type="presParOf" srcId="{F3159144-7AEB-4155-AE92-7CF5672BE213}" destId="{424FC193-8056-4DF8-8539-DEFA020346C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D95CD0-B4AC-4C35-B41B-07D818A51435}" type="doc">
      <dgm:prSet loTypeId="urn:microsoft.com/office/officeart/2005/8/layout/hierarchy3" loCatId="hierarchy" qsTypeId="urn:microsoft.com/office/officeart/2005/8/quickstyle/simple1" qsCatId="simple" csTypeId="urn:microsoft.com/office/officeart/2005/8/colors/accent0_1" csCatId="mainScheme" phldr="1"/>
      <dgm:spPr/>
      <dgm:t>
        <a:bodyPr/>
        <a:lstStyle/>
        <a:p>
          <a:endParaRPr lang="tr-TR"/>
        </a:p>
      </dgm:t>
    </dgm:pt>
    <dgm:pt modelId="{BBF79A33-C483-4300-8795-EF9EC7F163A5}">
      <dgm:prSet/>
      <dgm:spPr/>
      <dgm:t>
        <a:bodyPr/>
        <a:lstStyle/>
        <a:p>
          <a:pPr rtl="0"/>
          <a:r>
            <a:rPr lang="tr-TR" dirty="0"/>
            <a:t>DİPLOMA NOTUNUZU </a:t>
          </a:r>
          <a:r>
            <a:rPr lang="tr-TR" b="1" dirty="0"/>
            <a:t>0,6</a:t>
          </a:r>
          <a:r>
            <a:rPr lang="tr-TR" dirty="0"/>
            <a:t> İLE ÇARPARAK OBP BULABİLİRSİNİZ.</a:t>
          </a:r>
        </a:p>
      </dgm:t>
    </dgm:pt>
    <dgm:pt modelId="{F80836C6-D725-4492-A365-16ED0AE7FF0F}" type="parTrans" cxnId="{8C9F4033-00C1-4228-AEC0-E269A4E5AE76}">
      <dgm:prSet/>
      <dgm:spPr/>
      <dgm:t>
        <a:bodyPr/>
        <a:lstStyle/>
        <a:p>
          <a:endParaRPr lang="tr-TR"/>
        </a:p>
      </dgm:t>
    </dgm:pt>
    <dgm:pt modelId="{CB5F11BE-9171-4E81-BCA5-028DBCDAEFC3}" type="sibTrans" cxnId="{8C9F4033-00C1-4228-AEC0-E269A4E5AE76}">
      <dgm:prSet/>
      <dgm:spPr/>
      <dgm:t>
        <a:bodyPr/>
        <a:lstStyle/>
        <a:p>
          <a:endParaRPr lang="tr-TR"/>
        </a:p>
      </dgm:t>
    </dgm:pt>
    <dgm:pt modelId="{3632EEBC-9C3B-404A-9714-B910C425BF84}">
      <dgm:prSet custT="1"/>
      <dgm:spPr/>
      <dgm:t>
        <a:bodyPr/>
        <a:lstStyle/>
        <a:p>
          <a:pPr rtl="0"/>
          <a:r>
            <a:rPr lang="tr-TR" sz="2400" dirty="0" err="1"/>
            <a:t>Örn</a:t>
          </a:r>
          <a:r>
            <a:rPr lang="tr-TR" sz="2400" dirty="0"/>
            <a:t>: DİPLOMA NOTUNUZ 85 İSE 85 </a:t>
          </a:r>
          <a:r>
            <a:rPr lang="tr-TR" sz="1800" b="0" dirty="0"/>
            <a:t>X</a:t>
          </a:r>
          <a:r>
            <a:rPr lang="tr-TR" sz="2400" dirty="0"/>
            <a:t> 0,6 = 51</a:t>
          </a:r>
        </a:p>
      </dgm:t>
    </dgm:pt>
    <dgm:pt modelId="{7F9574AB-D46D-4891-AD3C-A1DA9F5C3F2F}" type="parTrans" cxnId="{D1BDB4CC-EAC4-4FD0-B7A3-BF662D825E0A}">
      <dgm:prSet/>
      <dgm:spPr/>
      <dgm:t>
        <a:bodyPr/>
        <a:lstStyle/>
        <a:p>
          <a:endParaRPr lang="tr-TR"/>
        </a:p>
      </dgm:t>
    </dgm:pt>
    <dgm:pt modelId="{CB04E6B8-F701-4467-9AF5-15DD1FE24DFB}" type="sibTrans" cxnId="{D1BDB4CC-EAC4-4FD0-B7A3-BF662D825E0A}">
      <dgm:prSet/>
      <dgm:spPr/>
      <dgm:t>
        <a:bodyPr/>
        <a:lstStyle/>
        <a:p>
          <a:endParaRPr lang="tr-TR"/>
        </a:p>
      </dgm:t>
    </dgm:pt>
    <dgm:pt modelId="{00A4B6B5-FE1E-40F5-B3A8-01493423F533}" type="pres">
      <dgm:prSet presAssocID="{65D95CD0-B4AC-4C35-B41B-07D818A51435}" presName="diagram" presStyleCnt="0">
        <dgm:presLayoutVars>
          <dgm:chPref val="1"/>
          <dgm:dir/>
          <dgm:animOne val="branch"/>
          <dgm:animLvl val="lvl"/>
          <dgm:resizeHandles/>
        </dgm:presLayoutVars>
      </dgm:prSet>
      <dgm:spPr/>
      <dgm:t>
        <a:bodyPr/>
        <a:lstStyle/>
        <a:p>
          <a:endParaRPr lang="tr-TR"/>
        </a:p>
      </dgm:t>
    </dgm:pt>
    <dgm:pt modelId="{F43FD51D-5B4B-47D2-B40F-1FC7EE529DC2}" type="pres">
      <dgm:prSet presAssocID="{BBF79A33-C483-4300-8795-EF9EC7F163A5}" presName="root" presStyleCnt="0"/>
      <dgm:spPr/>
    </dgm:pt>
    <dgm:pt modelId="{EA52B3AD-CEB1-4011-B712-E9DE477ABA24}" type="pres">
      <dgm:prSet presAssocID="{BBF79A33-C483-4300-8795-EF9EC7F163A5}" presName="rootComposite" presStyleCnt="0"/>
      <dgm:spPr/>
    </dgm:pt>
    <dgm:pt modelId="{CC3ABEFC-B921-4A90-8581-576B8470181F}" type="pres">
      <dgm:prSet presAssocID="{BBF79A33-C483-4300-8795-EF9EC7F163A5}" presName="rootText" presStyleLbl="node1" presStyleIdx="0" presStyleCnt="2" custScaleX="180562" custLinFactNeighborX="-26840" custLinFactNeighborY="-89466"/>
      <dgm:spPr/>
      <dgm:t>
        <a:bodyPr/>
        <a:lstStyle/>
        <a:p>
          <a:endParaRPr lang="tr-TR"/>
        </a:p>
      </dgm:t>
    </dgm:pt>
    <dgm:pt modelId="{76F19606-1B94-4324-8352-1A70AAF49F04}" type="pres">
      <dgm:prSet presAssocID="{BBF79A33-C483-4300-8795-EF9EC7F163A5}" presName="rootConnector" presStyleLbl="node1" presStyleIdx="0" presStyleCnt="2"/>
      <dgm:spPr/>
      <dgm:t>
        <a:bodyPr/>
        <a:lstStyle/>
        <a:p>
          <a:endParaRPr lang="tr-TR"/>
        </a:p>
      </dgm:t>
    </dgm:pt>
    <dgm:pt modelId="{D4C59170-912F-44D9-BFAD-19965EE74DFC}" type="pres">
      <dgm:prSet presAssocID="{BBF79A33-C483-4300-8795-EF9EC7F163A5}" presName="childShape" presStyleCnt="0"/>
      <dgm:spPr/>
    </dgm:pt>
    <dgm:pt modelId="{3C3BFB45-DAFD-4ACB-9651-812440BB615F}" type="pres">
      <dgm:prSet presAssocID="{3632EEBC-9C3B-404A-9714-B910C425BF84}" presName="root" presStyleCnt="0"/>
      <dgm:spPr/>
    </dgm:pt>
    <dgm:pt modelId="{3C34D57E-1CA3-44FB-893A-6EA896988BC6}" type="pres">
      <dgm:prSet presAssocID="{3632EEBC-9C3B-404A-9714-B910C425BF84}" presName="rootComposite" presStyleCnt="0"/>
      <dgm:spPr/>
    </dgm:pt>
    <dgm:pt modelId="{B0E93DF8-FECA-41CB-890C-137112A59D48}" type="pres">
      <dgm:prSet presAssocID="{3632EEBC-9C3B-404A-9714-B910C425BF84}" presName="rootText" presStyleLbl="node1" presStyleIdx="1" presStyleCnt="2" custScaleX="152303" custLinFactX="7360" custLinFactNeighborX="100000" custLinFactNeighborY="-34"/>
      <dgm:spPr/>
      <dgm:t>
        <a:bodyPr/>
        <a:lstStyle/>
        <a:p>
          <a:endParaRPr lang="tr-TR"/>
        </a:p>
      </dgm:t>
    </dgm:pt>
    <dgm:pt modelId="{1E6376E5-2DED-4BB5-A3D9-0BA32FCE41B3}" type="pres">
      <dgm:prSet presAssocID="{3632EEBC-9C3B-404A-9714-B910C425BF84}" presName="rootConnector" presStyleLbl="node1" presStyleIdx="1" presStyleCnt="2"/>
      <dgm:spPr/>
      <dgm:t>
        <a:bodyPr/>
        <a:lstStyle/>
        <a:p>
          <a:endParaRPr lang="tr-TR"/>
        </a:p>
      </dgm:t>
    </dgm:pt>
    <dgm:pt modelId="{F737E3B6-17EA-4FD4-A7D9-3FF65E768919}" type="pres">
      <dgm:prSet presAssocID="{3632EEBC-9C3B-404A-9714-B910C425BF84}" presName="childShape" presStyleCnt="0"/>
      <dgm:spPr/>
    </dgm:pt>
  </dgm:ptLst>
  <dgm:cxnLst>
    <dgm:cxn modelId="{8E80B9A4-6A39-42ED-91BA-0FC21D174180}" type="presOf" srcId="{3632EEBC-9C3B-404A-9714-B910C425BF84}" destId="{B0E93DF8-FECA-41CB-890C-137112A59D48}" srcOrd="0" destOrd="0" presId="urn:microsoft.com/office/officeart/2005/8/layout/hierarchy3"/>
    <dgm:cxn modelId="{D1BDB4CC-EAC4-4FD0-B7A3-BF662D825E0A}" srcId="{65D95CD0-B4AC-4C35-B41B-07D818A51435}" destId="{3632EEBC-9C3B-404A-9714-B910C425BF84}" srcOrd="1" destOrd="0" parTransId="{7F9574AB-D46D-4891-AD3C-A1DA9F5C3F2F}" sibTransId="{CB04E6B8-F701-4467-9AF5-15DD1FE24DFB}"/>
    <dgm:cxn modelId="{CA58C20B-69FA-4433-8F1B-9E947B8664A1}" type="presOf" srcId="{BBF79A33-C483-4300-8795-EF9EC7F163A5}" destId="{76F19606-1B94-4324-8352-1A70AAF49F04}" srcOrd="1" destOrd="0" presId="urn:microsoft.com/office/officeart/2005/8/layout/hierarchy3"/>
    <dgm:cxn modelId="{0F053103-DD0D-4F65-A026-1543A4B01B85}" type="presOf" srcId="{3632EEBC-9C3B-404A-9714-B910C425BF84}" destId="{1E6376E5-2DED-4BB5-A3D9-0BA32FCE41B3}" srcOrd="1" destOrd="0" presId="urn:microsoft.com/office/officeart/2005/8/layout/hierarchy3"/>
    <dgm:cxn modelId="{8C9F4033-00C1-4228-AEC0-E269A4E5AE76}" srcId="{65D95CD0-B4AC-4C35-B41B-07D818A51435}" destId="{BBF79A33-C483-4300-8795-EF9EC7F163A5}" srcOrd="0" destOrd="0" parTransId="{F80836C6-D725-4492-A365-16ED0AE7FF0F}" sibTransId="{CB5F11BE-9171-4E81-BCA5-028DBCDAEFC3}"/>
    <dgm:cxn modelId="{3E291E0C-AD74-4CEA-A0D0-42F0861A36DA}" type="presOf" srcId="{65D95CD0-B4AC-4C35-B41B-07D818A51435}" destId="{00A4B6B5-FE1E-40F5-B3A8-01493423F533}" srcOrd="0" destOrd="0" presId="urn:microsoft.com/office/officeart/2005/8/layout/hierarchy3"/>
    <dgm:cxn modelId="{57268753-5FB8-474D-B52E-C0BA28ABE839}" type="presOf" srcId="{BBF79A33-C483-4300-8795-EF9EC7F163A5}" destId="{CC3ABEFC-B921-4A90-8581-576B8470181F}" srcOrd="0" destOrd="0" presId="urn:microsoft.com/office/officeart/2005/8/layout/hierarchy3"/>
    <dgm:cxn modelId="{0FFE6A85-12D2-4FD2-8560-E9C5FCDC71B7}" type="presParOf" srcId="{00A4B6B5-FE1E-40F5-B3A8-01493423F533}" destId="{F43FD51D-5B4B-47D2-B40F-1FC7EE529DC2}" srcOrd="0" destOrd="0" presId="urn:microsoft.com/office/officeart/2005/8/layout/hierarchy3"/>
    <dgm:cxn modelId="{D3D5D25A-9CBD-4979-ACA5-FE257EF29384}" type="presParOf" srcId="{F43FD51D-5B4B-47D2-B40F-1FC7EE529DC2}" destId="{EA52B3AD-CEB1-4011-B712-E9DE477ABA24}" srcOrd="0" destOrd="0" presId="urn:microsoft.com/office/officeart/2005/8/layout/hierarchy3"/>
    <dgm:cxn modelId="{6013C917-B918-4E68-95BD-1F834C75FDD5}" type="presParOf" srcId="{EA52B3AD-CEB1-4011-B712-E9DE477ABA24}" destId="{CC3ABEFC-B921-4A90-8581-576B8470181F}" srcOrd="0" destOrd="0" presId="urn:microsoft.com/office/officeart/2005/8/layout/hierarchy3"/>
    <dgm:cxn modelId="{A62A4E31-E2CD-406B-B4EF-D77BB0CF0794}" type="presParOf" srcId="{EA52B3AD-CEB1-4011-B712-E9DE477ABA24}" destId="{76F19606-1B94-4324-8352-1A70AAF49F04}" srcOrd="1" destOrd="0" presId="urn:microsoft.com/office/officeart/2005/8/layout/hierarchy3"/>
    <dgm:cxn modelId="{403A6DDF-E17D-437D-90C8-0820ABDAD8ED}" type="presParOf" srcId="{F43FD51D-5B4B-47D2-B40F-1FC7EE529DC2}" destId="{D4C59170-912F-44D9-BFAD-19965EE74DFC}" srcOrd="1" destOrd="0" presId="urn:microsoft.com/office/officeart/2005/8/layout/hierarchy3"/>
    <dgm:cxn modelId="{AE857970-1FC8-4AD7-BDC2-834CE3F5E0A2}" type="presParOf" srcId="{00A4B6B5-FE1E-40F5-B3A8-01493423F533}" destId="{3C3BFB45-DAFD-4ACB-9651-812440BB615F}" srcOrd="1" destOrd="0" presId="urn:microsoft.com/office/officeart/2005/8/layout/hierarchy3"/>
    <dgm:cxn modelId="{9FC64354-3AED-413C-BF80-8B5093011A30}" type="presParOf" srcId="{3C3BFB45-DAFD-4ACB-9651-812440BB615F}" destId="{3C34D57E-1CA3-44FB-893A-6EA896988BC6}" srcOrd="0" destOrd="0" presId="urn:microsoft.com/office/officeart/2005/8/layout/hierarchy3"/>
    <dgm:cxn modelId="{4C2780C6-FDEA-44D0-A567-4CAEF4C63F42}" type="presParOf" srcId="{3C34D57E-1CA3-44FB-893A-6EA896988BC6}" destId="{B0E93DF8-FECA-41CB-890C-137112A59D48}" srcOrd="0" destOrd="0" presId="urn:microsoft.com/office/officeart/2005/8/layout/hierarchy3"/>
    <dgm:cxn modelId="{4CA49584-AF88-456F-A531-7C74A8D16409}" type="presParOf" srcId="{3C34D57E-1CA3-44FB-893A-6EA896988BC6}" destId="{1E6376E5-2DED-4BB5-A3D9-0BA32FCE41B3}" srcOrd="1" destOrd="0" presId="urn:microsoft.com/office/officeart/2005/8/layout/hierarchy3"/>
    <dgm:cxn modelId="{A04952AF-81D0-4A9B-A86F-795A53EE6F84}" type="presParOf" srcId="{3C3BFB45-DAFD-4ACB-9651-812440BB615F}" destId="{F737E3B6-17EA-4FD4-A7D9-3FF65E768919}"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F4C80A-B82E-4B9F-AEEA-D6C74630D609}"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tr-TR"/>
        </a:p>
      </dgm:t>
    </dgm:pt>
    <dgm:pt modelId="{A686A7D4-7BCA-4264-B6D1-B5AC8456B297}">
      <dgm:prSet custT="1"/>
      <dgm:spPr/>
      <dgm:t>
        <a:bodyPr/>
        <a:lstStyle/>
        <a:p>
          <a:pPr algn="ctr" rtl="0"/>
          <a:r>
            <a:rPr lang="tr-TR" sz="2800" dirty="0"/>
            <a:t>SORULAR VE RESMİ CEVAPLAR</a:t>
          </a:r>
        </a:p>
      </dgm:t>
    </dgm:pt>
    <dgm:pt modelId="{4EF76FBF-0F38-4438-A1C6-AAC5F33C097E}" type="parTrans" cxnId="{14224829-44A5-4A2B-8125-0BD69A0CDB74}">
      <dgm:prSet/>
      <dgm:spPr/>
      <dgm:t>
        <a:bodyPr/>
        <a:lstStyle/>
        <a:p>
          <a:endParaRPr lang="tr-TR"/>
        </a:p>
      </dgm:t>
    </dgm:pt>
    <dgm:pt modelId="{EA5114FF-E9FA-4851-8190-CFAFFB9875BB}" type="sibTrans" cxnId="{14224829-44A5-4A2B-8125-0BD69A0CDB74}">
      <dgm:prSet/>
      <dgm:spPr/>
      <dgm:t>
        <a:bodyPr/>
        <a:lstStyle/>
        <a:p>
          <a:endParaRPr lang="tr-TR"/>
        </a:p>
      </dgm:t>
    </dgm:pt>
    <dgm:pt modelId="{F4287054-A342-4BF3-A353-0038A2007BDC}" type="pres">
      <dgm:prSet presAssocID="{72F4C80A-B82E-4B9F-AEEA-D6C74630D609}" presName="linear" presStyleCnt="0">
        <dgm:presLayoutVars>
          <dgm:animLvl val="lvl"/>
          <dgm:resizeHandles val="exact"/>
        </dgm:presLayoutVars>
      </dgm:prSet>
      <dgm:spPr/>
      <dgm:t>
        <a:bodyPr/>
        <a:lstStyle/>
        <a:p>
          <a:endParaRPr lang="tr-TR"/>
        </a:p>
      </dgm:t>
    </dgm:pt>
    <dgm:pt modelId="{19FACD46-78E7-489C-9A29-C2F705C7EB4A}" type="pres">
      <dgm:prSet presAssocID="{A686A7D4-7BCA-4264-B6D1-B5AC8456B297}" presName="parentText" presStyleLbl="node1" presStyleIdx="0" presStyleCnt="1" custScaleY="100110" custLinFactNeighborY="39291">
        <dgm:presLayoutVars>
          <dgm:chMax val="0"/>
          <dgm:bulletEnabled val="1"/>
        </dgm:presLayoutVars>
      </dgm:prSet>
      <dgm:spPr/>
      <dgm:t>
        <a:bodyPr/>
        <a:lstStyle/>
        <a:p>
          <a:endParaRPr lang="tr-TR"/>
        </a:p>
      </dgm:t>
    </dgm:pt>
  </dgm:ptLst>
  <dgm:cxnLst>
    <dgm:cxn modelId="{D44A921D-4D7D-49C9-B50C-644E7FF99166}" type="presOf" srcId="{72F4C80A-B82E-4B9F-AEEA-D6C74630D609}" destId="{F4287054-A342-4BF3-A353-0038A2007BDC}" srcOrd="0" destOrd="0" presId="urn:microsoft.com/office/officeart/2005/8/layout/vList2"/>
    <dgm:cxn modelId="{98433A49-4802-4139-A1C4-C7CAFEB6F506}" type="presOf" srcId="{A686A7D4-7BCA-4264-B6D1-B5AC8456B297}" destId="{19FACD46-78E7-489C-9A29-C2F705C7EB4A}" srcOrd="0" destOrd="0" presId="urn:microsoft.com/office/officeart/2005/8/layout/vList2"/>
    <dgm:cxn modelId="{14224829-44A5-4A2B-8125-0BD69A0CDB74}" srcId="{72F4C80A-B82E-4B9F-AEEA-D6C74630D609}" destId="{A686A7D4-7BCA-4264-B6D1-B5AC8456B297}" srcOrd="0" destOrd="0" parTransId="{4EF76FBF-0F38-4438-A1C6-AAC5F33C097E}" sibTransId="{EA5114FF-E9FA-4851-8190-CFAFFB9875BB}"/>
    <dgm:cxn modelId="{F6AE28C4-E91D-421B-AFC7-10E90F906340}" type="presParOf" srcId="{F4287054-A342-4BF3-A353-0038A2007BDC}" destId="{19FACD46-78E7-489C-9A29-C2F705C7EB4A}"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78B1C7E0-1243-4DB1-A088-BA076FE2B729}" type="datetimeFigureOut">
              <a:rPr lang="tr-TR" smtClean="0"/>
              <a:pPr/>
              <a:t>30.11.2017</a:t>
            </a:fld>
            <a:endParaRPr lang="tr-TR"/>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tr-T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DB87DBAA-5F4B-4E1E-8014-599F74DF4B3F}" type="slidenum">
              <a:rPr lang="tr-TR" smtClean="0"/>
              <a:pPr/>
              <a:t>‹#›</a:t>
            </a:fld>
            <a:endParaRPr lang="tr-TR"/>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729220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78B1C7E0-1243-4DB1-A088-BA076FE2B729}" type="datetimeFigureOut">
              <a:rPr lang="tr-TR" smtClean="0"/>
              <a:pPr/>
              <a:t>30.11.2017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B87DBAA-5F4B-4E1E-8014-599F74DF4B3F}" type="slidenum">
              <a:rPr lang="tr-TR" smtClean="0"/>
              <a:pPr/>
              <a:t>‹#›</a:t>
            </a:fld>
            <a:endParaRPr lang="tr-TR"/>
          </a:p>
        </p:txBody>
      </p:sp>
    </p:spTree>
    <p:extLst>
      <p:ext uri="{BB962C8B-B14F-4D97-AF65-F5344CB8AC3E}">
        <p14:creationId xmlns:p14="http://schemas.microsoft.com/office/powerpoint/2010/main" val="2049885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78B1C7E0-1243-4DB1-A088-BA076FE2B729}" type="datetimeFigureOut">
              <a:rPr lang="tr-TR" smtClean="0"/>
              <a:pPr/>
              <a:t>30.11.2017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B87DBAA-5F4B-4E1E-8014-599F74DF4B3F}" type="slidenum">
              <a:rPr lang="tr-TR" smtClean="0"/>
              <a:pPr/>
              <a:t>‹#›</a:t>
            </a:fld>
            <a:endParaRPr lang="tr-TR"/>
          </a:p>
        </p:txBody>
      </p:sp>
    </p:spTree>
    <p:extLst>
      <p:ext uri="{BB962C8B-B14F-4D97-AF65-F5344CB8AC3E}">
        <p14:creationId xmlns:p14="http://schemas.microsoft.com/office/powerpoint/2010/main" val="1163829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78B1C7E0-1243-4DB1-A088-BA076FE2B729}" type="datetimeFigureOut">
              <a:rPr lang="tr-TR" smtClean="0"/>
              <a:pPr/>
              <a:t>30.11.2017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B87DBAA-5F4B-4E1E-8014-599F74DF4B3F}" type="slidenum">
              <a:rPr lang="tr-TR" smtClean="0"/>
              <a:pPr/>
              <a:t>‹#›</a:t>
            </a:fld>
            <a:endParaRPr lang="tr-TR"/>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9371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78B1C7E0-1243-4DB1-A088-BA076FE2B729}" type="datetimeFigureOut">
              <a:rPr lang="tr-TR" smtClean="0"/>
              <a:pPr/>
              <a:t>30.11.2017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B87DBAA-5F4B-4E1E-8014-599F74DF4B3F}" type="slidenum">
              <a:rPr lang="tr-TR" smtClean="0"/>
              <a:pPr/>
              <a:t>‹#›</a:t>
            </a:fld>
            <a:endParaRPr lang="tr-TR"/>
          </a:p>
        </p:txBody>
      </p:sp>
    </p:spTree>
    <p:extLst>
      <p:ext uri="{BB962C8B-B14F-4D97-AF65-F5344CB8AC3E}">
        <p14:creationId xmlns:p14="http://schemas.microsoft.com/office/powerpoint/2010/main" val="4223585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tr-TR"/>
              <a:t>Asıl başlık stilini düzenlemek için tıklayın</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78B1C7E0-1243-4DB1-A088-BA076FE2B729}" type="datetimeFigureOut">
              <a:rPr lang="tr-TR" smtClean="0"/>
              <a:pPr/>
              <a:t>30.11.2017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B87DBAA-5F4B-4E1E-8014-599F74DF4B3F}" type="slidenum">
              <a:rPr lang="tr-TR" smtClean="0"/>
              <a:pPr/>
              <a:t>‹#›</a:t>
            </a:fld>
            <a:endParaRPr lang="tr-TR"/>
          </a:p>
        </p:txBody>
      </p:sp>
    </p:spTree>
    <p:extLst>
      <p:ext uri="{BB962C8B-B14F-4D97-AF65-F5344CB8AC3E}">
        <p14:creationId xmlns:p14="http://schemas.microsoft.com/office/powerpoint/2010/main" val="2586053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tr-TR"/>
              <a:t>Asıl başlık stilini düzenlemek için tıklayın</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78B1C7E0-1243-4DB1-A088-BA076FE2B729}" type="datetimeFigureOut">
              <a:rPr lang="tr-TR" smtClean="0"/>
              <a:pPr/>
              <a:t>30.11.2017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B87DBAA-5F4B-4E1E-8014-599F74DF4B3F}" type="slidenum">
              <a:rPr lang="tr-TR" smtClean="0"/>
              <a:pPr/>
              <a:t>‹#›</a:t>
            </a:fld>
            <a:endParaRPr lang="tr-TR"/>
          </a:p>
        </p:txBody>
      </p:sp>
    </p:spTree>
    <p:extLst>
      <p:ext uri="{BB962C8B-B14F-4D97-AF65-F5344CB8AC3E}">
        <p14:creationId xmlns:p14="http://schemas.microsoft.com/office/powerpoint/2010/main" val="3368421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8B1C7E0-1243-4DB1-A088-BA076FE2B729}" type="datetimeFigureOut">
              <a:rPr lang="tr-TR" smtClean="0"/>
              <a:pPr/>
              <a:t>30.11.2017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B87DBAA-5F4B-4E1E-8014-599F74DF4B3F}" type="slidenum">
              <a:rPr lang="tr-TR" smtClean="0"/>
              <a:pPr/>
              <a:t>‹#›</a:t>
            </a:fld>
            <a:endParaRPr lang="tr-TR"/>
          </a:p>
        </p:txBody>
      </p:sp>
    </p:spTree>
    <p:extLst>
      <p:ext uri="{BB962C8B-B14F-4D97-AF65-F5344CB8AC3E}">
        <p14:creationId xmlns:p14="http://schemas.microsoft.com/office/powerpoint/2010/main" val="999543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8B1C7E0-1243-4DB1-A088-BA076FE2B729}" type="datetimeFigureOut">
              <a:rPr lang="tr-TR" smtClean="0"/>
              <a:pPr/>
              <a:t>30.11.2017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B87DBAA-5F4B-4E1E-8014-599F74DF4B3F}" type="slidenum">
              <a:rPr lang="tr-TR" smtClean="0"/>
              <a:pPr/>
              <a:t>‹#›</a:t>
            </a:fld>
            <a:endParaRPr lang="tr-TR"/>
          </a:p>
        </p:txBody>
      </p:sp>
    </p:spTree>
    <p:extLst>
      <p:ext uri="{BB962C8B-B14F-4D97-AF65-F5344CB8AC3E}">
        <p14:creationId xmlns:p14="http://schemas.microsoft.com/office/powerpoint/2010/main" val="1196108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8B1C7E0-1243-4DB1-A088-BA076FE2B729}" type="datetimeFigureOut">
              <a:rPr lang="tr-TR" smtClean="0"/>
              <a:pPr/>
              <a:t>30.11.2017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B87DBAA-5F4B-4E1E-8014-599F74DF4B3F}" type="slidenum">
              <a:rPr lang="tr-TR" smtClean="0"/>
              <a:pPr/>
              <a:t>‹#›</a:t>
            </a:fld>
            <a:endParaRPr lang="tr-TR"/>
          </a:p>
        </p:txBody>
      </p:sp>
    </p:spTree>
    <p:extLst>
      <p:ext uri="{BB962C8B-B14F-4D97-AF65-F5344CB8AC3E}">
        <p14:creationId xmlns:p14="http://schemas.microsoft.com/office/powerpoint/2010/main" val="14764697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78B1C7E0-1243-4DB1-A088-BA076FE2B729}" type="datetimeFigureOut">
              <a:rPr lang="tr-TR" smtClean="0"/>
              <a:pPr/>
              <a:t>30.11.2017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B87DBAA-5F4B-4E1E-8014-599F74DF4B3F}" type="slidenum">
              <a:rPr lang="tr-TR" smtClean="0"/>
              <a:pPr/>
              <a:t>‹#›</a:t>
            </a:fld>
            <a:endParaRPr lang="tr-TR"/>
          </a:p>
        </p:txBody>
      </p:sp>
    </p:spTree>
    <p:extLst>
      <p:ext uri="{BB962C8B-B14F-4D97-AF65-F5344CB8AC3E}">
        <p14:creationId xmlns:p14="http://schemas.microsoft.com/office/powerpoint/2010/main" val="1476362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8B1C7E0-1243-4DB1-A088-BA076FE2B729}" type="datetimeFigureOut">
              <a:rPr lang="tr-TR" smtClean="0"/>
              <a:pPr/>
              <a:t>30.11.2017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B87DBAA-5F4B-4E1E-8014-599F74DF4B3F}" type="slidenum">
              <a:rPr lang="tr-TR" smtClean="0"/>
              <a:pPr/>
              <a:t>‹#›</a:t>
            </a:fld>
            <a:endParaRPr lang="tr-TR"/>
          </a:p>
        </p:txBody>
      </p:sp>
    </p:spTree>
    <p:extLst>
      <p:ext uri="{BB962C8B-B14F-4D97-AF65-F5344CB8AC3E}">
        <p14:creationId xmlns:p14="http://schemas.microsoft.com/office/powerpoint/2010/main" val="35988291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Content Placeholder 3"/>
          <p:cNvSpPr>
            <a:spLocks noGrp="1"/>
          </p:cNvSpPr>
          <p:nvPr>
            <p:ph sz="quarter" idx="13"/>
          </p:nvPr>
        </p:nvSpPr>
        <p:spPr>
          <a:xfrm>
            <a:off x="514352" y="2861733"/>
            <a:ext cx="3816534" cy="2512852"/>
          </a:xfrm>
        </p:spPr>
        <p:txBody>
          <a:bodyPr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3" name="Content Placeholder 5"/>
          <p:cNvSpPr>
            <a:spLocks noGrp="1"/>
          </p:cNvSpPr>
          <p:nvPr>
            <p:ph sz="quarter" idx="14"/>
          </p:nvPr>
        </p:nvSpPr>
        <p:spPr>
          <a:xfrm>
            <a:off x="4495477" y="2861733"/>
            <a:ext cx="3816535" cy="2512852"/>
          </a:xfrm>
        </p:spPr>
        <p:txBody>
          <a:bodyPr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8B1C7E0-1243-4DB1-A088-BA076FE2B729}" type="datetimeFigureOut">
              <a:rPr lang="tr-TR" smtClean="0"/>
              <a:pPr/>
              <a:t>30.11.2017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B87DBAA-5F4B-4E1E-8014-599F74DF4B3F}" type="slidenum">
              <a:rPr lang="tr-TR" smtClean="0"/>
              <a:pPr/>
              <a:t>‹#›</a:t>
            </a:fld>
            <a:endParaRPr lang="tr-TR"/>
          </a:p>
        </p:txBody>
      </p:sp>
    </p:spTree>
    <p:extLst>
      <p:ext uri="{BB962C8B-B14F-4D97-AF65-F5344CB8AC3E}">
        <p14:creationId xmlns:p14="http://schemas.microsoft.com/office/powerpoint/2010/main" val="12099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8B1C7E0-1243-4DB1-A088-BA076FE2B729}" type="datetimeFigureOut">
              <a:rPr lang="tr-TR" smtClean="0"/>
              <a:pPr/>
              <a:t>30.11.2017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B87DBAA-5F4B-4E1E-8014-599F74DF4B3F}" type="slidenum">
              <a:rPr lang="tr-TR" smtClean="0"/>
              <a:pPr/>
              <a:t>‹#›</a:t>
            </a:fld>
            <a:endParaRPr lang="tr-TR"/>
          </a:p>
        </p:txBody>
      </p:sp>
    </p:spTree>
    <p:extLst>
      <p:ext uri="{BB962C8B-B14F-4D97-AF65-F5344CB8AC3E}">
        <p14:creationId xmlns:p14="http://schemas.microsoft.com/office/powerpoint/2010/main" val="403903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1C7E0-1243-4DB1-A088-BA076FE2B729}" type="datetimeFigureOut">
              <a:rPr lang="tr-TR" smtClean="0"/>
              <a:pPr/>
              <a:t>30.11.2017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B87DBAA-5F4B-4E1E-8014-599F74DF4B3F}" type="slidenum">
              <a:rPr lang="tr-TR" smtClean="0"/>
              <a:pPr/>
              <a:t>‹#›</a:t>
            </a:fld>
            <a:endParaRPr lang="tr-TR"/>
          </a:p>
        </p:txBody>
      </p:sp>
    </p:spTree>
    <p:extLst>
      <p:ext uri="{BB962C8B-B14F-4D97-AF65-F5344CB8AC3E}">
        <p14:creationId xmlns:p14="http://schemas.microsoft.com/office/powerpoint/2010/main" val="1247795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78B1C7E0-1243-4DB1-A088-BA076FE2B729}" type="datetimeFigureOut">
              <a:rPr lang="tr-TR" smtClean="0"/>
              <a:pPr/>
              <a:t>30.11.2017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B87DBAA-5F4B-4E1E-8014-599F74DF4B3F}" type="slidenum">
              <a:rPr lang="tr-TR" smtClean="0"/>
              <a:pPr/>
              <a:t>‹#›</a:t>
            </a:fld>
            <a:endParaRPr lang="tr-TR"/>
          </a:p>
        </p:txBody>
      </p:sp>
    </p:spTree>
    <p:extLst>
      <p:ext uri="{BB962C8B-B14F-4D97-AF65-F5344CB8AC3E}">
        <p14:creationId xmlns:p14="http://schemas.microsoft.com/office/powerpoint/2010/main" val="4275613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78B1C7E0-1243-4DB1-A088-BA076FE2B729}" type="datetimeFigureOut">
              <a:rPr lang="tr-TR" smtClean="0"/>
              <a:pPr/>
              <a:t>30.11.2017</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87DBAA-5F4B-4E1E-8014-599F74DF4B3F}" type="slidenum">
              <a:rPr lang="tr-TR" smtClean="0"/>
              <a:pPr/>
              <a:t>‹#›</a:t>
            </a:fld>
            <a:endParaRPr lang="tr-TR"/>
          </a:p>
        </p:txBody>
      </p:sp>
    </p:spTree>
    <p:extLst>
      <p:ext uri="{BB962C8B-B14F-4D97-AF65-F5344CB8AC3E}">
        <p14:creationId xmlns:p14="http://schemas.microsoft.com/office/powerpoint/2010/main" val="262359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2">
              <a:lumMod val="40000"/>
              <a:lumOff val="60000"/>
            </a:schemeClr>
          </a:fgClr>
          <a:bgClr>
            <a:schemeClr val="bg1"/>
          </a:bgClr>
        </a:pattFill>
        <a:effectLst/>
      </p:bgPr>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78B1C7E0-1243-4DB1-A088-BA076FE2B729}" type="datetimeFigureOut">
              <a:rPr lang="tr-TR" smtClean="0"/>
              <a:pPr/>
              <a:t>30.11.2017</a:t>
            </a:fld>
            <a:endParaRPr lang="tr-TR"/>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tr-T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DB87DBAA-5F4B-4E1E-8014-599F74DF4B3F}" type="slidenum">
              <a:rPr lang="tr-TR" smtClean="0"/>
              <a:pPr/>
              <a:t>‹#›</a:t>
            </a:fld>
            <a:endParaRPr lang="tr-TR"/>
          </a:p>
        </p:txBody>
      </p:sp>
    </p:spTree>
    <p:extLst>
      <p:ext uri="{BB962C8B-B14F-4D97-AF65-F5344CB8AC3E}">
        <p14:creationId xmlns:p14="http://schemas.microsoft.com/office/powerpoint/2010/main" val="228796309"/>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8.PNG"/><Relationship Id="rId7" Type="http://schemas.openxmlformats.org/officeDocument/2006/relationships/diagramColors" Target="../diagrams/colors8.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9.PNG"/><Relationship Id="rId7" Type="http://schemas.openxmlformats.org/officeDocument/2006/relationships/diagramLayout" Target="../diagrams/layout9.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Data" Target="../diagrams/data9.xml"/><Relationship Id="rId11" Type="http://schemas.openxmlformats.org/officeDocument/2006/relationships/audio" Target="../media/audio1.wav"/><Relationship Id="rId5" Type="http://schemas.openxmlformats.org/officeDocument/2006/relationships/image" Target="../media/image11.PNG"/><Relationship Id="rId10" Type="http://schemas.microsoft.com/office/2007/relationships/diagramDrawing" Target="../diagrams/drawing9.xml"/><Relationship Id="rId4" Type="http://schemas.openxmlformats.org/officeDocument/2006/relationships/image" Target="../media/image10.PNG"/><Relationship Id="rId9" Type="http://schemas.openxmlformats.org/officeDocument/2006/relationships/diagramColors" Target="../diagrams/colors9.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audio" Target="../media/audio1.wav"/><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74638"/>
            <a:ext cx="8435280" cy="2722314"/>
          </a:xfrm>
          <a:blipFill>
            <a:blip r:embed="rId2"/>
            <a:tile tx="0" ty="0" sx="100000" sy="100000" flip="none" algn="tl"/>
          </a:blipFill>
        </p:spPr>
        <p:txBody>
          <a:bodyPr>
            <a:normAutofit/>
          </a:bodyPr>
          <a:lstStyle/>
          <a:p>
            <a:pPr algn="ctr"/>
            <a:r>
              <a:rPr lang="tr-TR" sz="8000" dirty="0"/>
              <a:t> ÜNİVERSİTE</a:t>
            </a:r>
            <a:br>
              <a:rPr lang="tr-TR" sz="8000" dirty="0"/>
            </a:br>
            <a:r>
              <a:rPr lang="tr-TR" sz="8000" dirty="0"/>
              <a:t>SINAV SİSTEMİ</a:t>
            </a:r>
          </a:p>
        </p:txBody>
      </p:sp>
      <p:sp>
        <p:nvSpPr>
          <p:cNvPr id="3" name="2 İçerik Yer Tutucusu"/>
          <p:cNvSpPr>
            <a:spLocks noGrp="1"/>
          </p:cNvSpPr>
          <p:nvPr>
            <p:ph sz="quarter" idx="13"/>
          </p:nvPr>
        </p:nvSpPr>
        <p:spPr>
          <a:xfrm>
            <a:off x="457200" y="4077072"/>
            <a:ext cx="8229600" cy="2049091"/>
          </a:xfrm>
        </p:spPr>
        <p:txBody>
          <a:bodyPr/>
          <a:lstStyle/>
          <a:p>
            <a:pPr algn="ctr">
              <a:buNone/>
            </a:pPr>
            <a:r>
              <a:rPr lang="tr-TR" dirty="0"/>
              <a:t>KONYA ANADOLU İMAM HATİP LİSESİ </a:t>
            </a:r>
          </a:p>
          <a:p>
            <a:pPr algn="ctr">
              <a:buNone/>
            </a:pPr>
            <a:r>
              <a:rPr lang="tr-TR" dirty="0"/>
              <a:t>REHBERLİK SERVİSİ</a:t>
            </a:r>
          </a:p>
          <a:p>
            <a:pPr algn="ctr">
              <a:buNone/>
            </a:pP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xmlns="" id="{0875400F-E399-427C-8297-8ECACD8D4260}"/>
              </a:ext>
            </a:extLst>
          </p:cNvPr>
          <p:cNvSpPr txBox="1"/>
          <p:nvPr/>
        </p:nvSpPr>
        <p:spPr>
          <a:xfrm>
            <a:off x="1115616" y="980728"/>
            <a:ext cx="6480720" cy="3539430"/>
          </a:xfrm>
          <a:prstGeom prst="rect">
            <a:avLst/>
          </a:prstGeom>
          <a:noFill/>
        </p:spPr>
        <p:txBody>
          <a:bodyPr wrap="square" rtlCol="0">
            <a:spAutoFit/>
          </a:bodyPr>
          <a:lstStyle/>
          <a:p>
            <a:pPr algn="ctr"/>
            <a:r>
              <a:rPr lang="tr-TR" sz="3200" dirty="0"/>
              <a:t>YABANCI DİL OTURUMU</a:t>
            </a:r>
          </a:p>
          <a:p>
            <a:pPr algn="ctr"/>
            <a:endParaRPr lang="tr-TR" sz="3200" dirty="0"/>
          </a:p>
          <a:p>
            <a:pPr algn="ctr"/>
            <a:endParaRPr lang="tr-TR" sz="3200" dirty="0"/>
          </a:p>
          <a:p>
            <a:pPr algn="ctr"/>
            <a:r>
              <a:rPr lang="tr-TR" sz="3200" dirty="0">
                <a:solidFill>
                  <a:srgbClr val="C00000"/>
                </a:solidFill>
              </a:rPr>
              <a:t>24 HAZİRAN 2018 PAZAR GÜNÜ ÖĞLEDEN SONRA gerçekleştirilecektir.</a:t>
            </a:r>
          </a:p>
          <a:p>
            <a:pPr algn="ctr"/>
            <a:endParaRPr lang="tr-TR" sz="3200" dirty="0">
              <a:solidFill>
                <a:srgbClr val="C00000"/>
              </a:solidFill>
            </a:endParaRPr>
          </a:p>
          <a:p>
            <a:pPr algn="ctr"/>
            <a:r>
              <a:rPr lang="tr-TR" sz="3200" dirty="0">
                <a:solidFill>
                  <a:srgbClr val="C00000"/>
                </a:solidFill>
              </a:rPr>
              <a:t>Soru sayısı :80</a:t>
            </a:r>
            <a:endParaRPr lang="tr-TR" sz="2400" dirty="0">
              <a:solidFill>
                <a:srgbClr val="C00000"/>
              </a:solidFill>
            </a:endParaRPr>
          </a:p>
        </p:txBody>
      </p:sp>
    </p:spTree>
    <p:extLst>
      <p:ext uri="{BB962C8B-B14F-4D97-AF65-F5344CB8AC3E}">
        <p14:creationId xmlns:p14="http://schemas.microsoft.com/office/powerpoint/2010/main" val="4217840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3"/>
            <p:extLst>
              <p:ext uri="{D42A27DB-BD31-4B8C-83A1-F6EECF244321}">
                <p14:modId xmlns:p14="http://schemas.microsoft.com/office/powerpoint/2010/main" val="1796419727"/>
              </p:ext>
            </p:extLst>
          </p:nvPr>
        </p:nvGraphicFramePr>
        <p:xfrm>
          <a:off x="323528" y="116632"/>
          <a:ext cx="8229600" cy="5750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3"/>
            <p:extLst>
              <p:ext uri="{D42A27DB-BD31-4B8C-83A1-F6EECF244321}">
                <p14:modId xmlns:p14="http://schemas.microsoft.com/office/powerpoint/2010/main" val="3987802917"/>
              </p:ext>
            </p:extLst>
          </p:nvPr>
        </p:nvGraphicFramePr>
        <p:xfrm>
          <a:off x="251520" y="332656"/>
          <a:ext cx="858964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3"/>
            <p:extLst>
              <p:ext uri="{D42A27DB-BD31-4B8C-83A1-F6EECF244321}">
                <p14:modId xmlns:p14="http://schemas.microsoft.com/office/powerpoint/2010/main" val="1371404235"/>
              </p:ext>
            </p:extLst>
          </p:nvPr>
        </p:nvGraphicFramePr>
        <p:xfrm>
          <a:off x="179512" y="332656"/>
          <a:ext cx="8784976"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3"/>
            <p:extLst>
              <p:ext uri="{D42A27DB-BD31-4B8C-83A1-F6EECF244321}">
                <p14:modId xmlns:p14="http://schemas.microsoft.com/office/powerpoint/2010/main" val="723507719"/>
              </p:ext>
            </p:extLst>
          </p:nvPr>
        </p:nvGraphicFramePr>
        <p:xfrm>
          <a:off x="457200" y="404664"/>
          <a:ext cx="8229600" cy="5721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3"/>
            <p:extLst>
              <p:ext uri="{D42A27DB-BD31-4B8C-83A1-F6EECF244321}">
                <p14:modId xmlns:p14="http://schemas.microsoft.com/office/powerpoint/2010/main" val="3647440784"/>
              </p:ext>
            </p:extLst>
          </p:nvPr>
        </p:nvGraphicFramePr>
        <p:xfrm>
          <a:off x="251520" y="548680"/>
          <a:ext cx="8496944" cy="63093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afik"/>
          <p:cNvGraphicFramePr/>
          <p:nvPr>
            <p:extLst>
              <p:ext uri="{D42A27DB-BD31-4B8C-83A1-F6EECF244321}">
                <p14:modId xmlns:p14="http://schemas.microsoft.com/office/powerpoint/2010/main" val="3830120175"/>
              </p:ext>
            </p:extLst>
          </p:nvPr>
        </p:nvGraphicFramePr>
        <p:xfrm>
          <a:off x="-324544" y="404664"/>
          <a:ext cx="8568952" cy="63367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3"/>
            <p:extLst>
              <p:ext uri="{D42A27DB-BD31-4B8C-83A1-F6EECF244321}">
                <p14:modId xmlns:p14="http://schemas.microsoft.com/office/powerpoint/2010/main" val="2226545743"/>
              </p:ext>
            </p:extLst>
          </p:nvPr>
        </p:nvGraphicFramePr>
        <p:xfrm>
          <a:off x="251520" y="260648"/>
          <a:ext cx="8435280" cy="63367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3"/>
          </p:nvPr>
        </p:nvGraphicFramePr>
        <p:xfrm>
          <a:off x="0" y="332656"/>
          <a:ext cx="8892480" cy="62646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13"/>
            <p:extLst>
              <p:ext uri="{D42A27DB-BD31-4B8C-83A1-F6EECF244321}">
                <p14:modId xmlns:p14="http://schemas.microsoft.com/office/powerpoint/2010/main" val="1153056894"/>
              </p:ext>
            </p:extLst>
          </p:nvPr>
        </p:nvGraphicFramePr>
        <p:xfrm>
          <a:off x="251520" y="332656"/>
          <a:ext cx="8517632" cy="62646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a:t>1.SINAV </a:t>
            </a:r>
            <a:br>
              <a:rPr lang="tr-TR" dirty="0"/>
            </a:br>
            <a:r>
              <a:rPr lang="tr-TR" dirty="0"/>
              <a:t> TYT (temel yeterlik sınavı)</a:t>
            </a:r>
          </a:p>
        </p:txBody>
      </p:sp>
      <p:sp>
        <p:nvSpPr>
          <p:cNvPr id="3" name="2 İçerik Yer Tutucusu"/>
          <p:cNvSpPr>
            <a:spLocks noGrp="1"/>
          </p:cNvSpPr>
          <p:nvPr>
            <p:ph sz="quarter" idx="13"/>
          </p:nvPr>
        </p:nvSpPr>
        <p:spPr/>
        <p:txBody>
          <a:bodyPr/>
          <a:lstStyle/>
          <a:p>
            <a:pPr marL="0" indent="0" algn="ctr">
              <a:buNone/>
            </a:pPr>
            <a:r>
              <a:rPr lang="tr-TR" sz="3200" dirty="0"/>
              <a:t>23 HAZİRAN 2018 de yapılacak</a:t>
            </a:r>
          </a:p>
          <a:p>
            <a:pPr marL="0" indent="0" algn="ctr">
              <a:buNone/>
            </a:pPr>
            <a:r>
              <a:rPr lang="tr-TR" sz="3200" dirty="0"/>
              <a:t>120 soru sorulacak</a:t>
            </a:r>
          </a:p>
          <a:p>
            <a:pPr marL="0" indent="0" algn="ctr">
              <a:buNone/>
            </a:pPr>
            <a:r>
              <a:rPr lang="tr-TR" sz="3200" dirty="0"/>
              <a:t>Süre 135 </a:t>
            </a:r>
            <a:r>
              <a:rPr lang="tr-TR" sz="3200" dirty="0" err="1"/>
              <a:t>dk</a:t>
            </a:r>
            <a:endParaRPr lang="tr-TR" sz="3200" dirty="0"/>
          </a:p>
          <a:p>
            <a:pPr>
              <a:buNone/>
            </a:pPr>
            <a:endParaRPr lang="tr-TR" dirty="0"/>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p:cNvGrpSpPr/>
          <p:nvPr/>
        </p:nvGrpSpPr>
        <p:grpSpPr>
          <a:xfrm>
            <a:off x="251520" y="1268760"/>
            <a:ext cx="8448675" cy="4054570"/>
            <a:chOff x="0" y="1893749"/>
            <a:chExt cx="11264900" cy="5406093"/>
          </a:xfrm>
        </p:grpSpPr>
        <p:sp>
          <p:nvSpPr>
            <p:cNvPr id="6" name="Serbest Form 5"/>
            <p:cNvSpPr/>
            <p:nvPr/>
          </p:nvSpPr>
          <p:spPr>
            <a:xfrm>
              <a:off x="0" y="1893749"/>
              <a:ext cx="10638691" cy="1715835"/>
            </a:xfrm>
            <a:custGeom>
              <a:avLst/>
              <a:gdLst>
                <a:gd name="connsiteX0" fmla="*/ 0 w 10638691"/>
                <a:gd name="connsiteY0" fmla="*/ 285978 h 1715835"/>
                <a:gd name="connsiteX1" fmla="*/ 285978 w 10638691"/>
                <a:gd name="connsiteY1" fmla="*/ 0 h 1715835"/>
                <a:gd name="connsiteX2" fmla="*/ 10352713 w 10638691"/>
                <a:gd name="connsiteY2" fmla="*/ 0 h 1715835"/>
                <a:gd name="connsiteX3" fmla="*/ 10638691 w 10638691"/>
                <a:gd name="connsiteY3" fmla="*/ 285978 h 1715835"/>
                <a:gd name="connsiteX4" fmla="*/ 10638691 w 10638691"/>
                <a:gd name="connsiteY4" fmla="*/ 1429857 h 1715835"/>
                <a:gd name="connsiteX5" fmla="*/ 10352713 w 10638691"/>
                <a:gd name="connsiteY5" fmla="*/ 1715835 h 1715835"/>
                <a:gd name="connsiteX6" fmla="*/ 285978 w 10638691"/>
                <a:gd name="connsiteY6" fmla="*/ 1715835 h 1715835"/>
                <a:gd name="connsiteX7" fmla="*/ 0 w 10638691"/>
                <a:gd name="connsiteY7" fmla="*/ 1429857 h 1715835"/>
                <a:gd name="connsiteX8" fmla="*/ 0 w 10638691"/>
                <a:gd name="connsiteY8" fmla="*/ 285978 h 171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8691" h="1715835">
                  <a:moveTo>
                    <a:pt x="0" y="285978"/>
                  </a:moveTo>
                  <a:cubicBezTo>
                    <a:pt x="0" y="128037"/>
                    <a:pt x="128037" y="0"/>
                    <a:pt x="285978" y="0"/>
                  </a:cubicBezTo>
                  <a:lnTo>
                    <a:pt x="10352713" y="0"/>
                  </a:lnTo>
                  <a:cubicBezTo>
                    <a:pt x="10510654" y="0"/>
                    <a:pt x="10638691" y="128037"/>
                    <a:pt x="10638691" y="285978"/>
                  </a:cubicBezTo>
                  <a:lnTo>
                    <a:pt x="10638691" y="1429857"/>
                  </a:lnTo>
                  <a:cubicBezTo>
                    <a:pt x="10638691" y="1587798"/>
                    <a:pt x="10510654" y="1715835"/>
                    <a:pt x="10352713" y="1715835"/>
                  </a:cubicBezTo>
                  <a:lnTo>
                    <a:pt x="285978" y="1715835"/>
                  </a:lnTo>
                  <a:cubicBezTo>
                    <a:pt x="128037" y="1715835"/>
                    <a:pt x="0" y="1587798"/>
                    <a:pt x="0" y="1429857"/>
                  </a:cubicBezTo>
                  <a:lnTo>
                    <a:pt x="0" y="285978"/>
                  </a:lnTo>
                  <a:close/>
                </a:path>
              </a:pathLst>
            </a:custGeom>
            <a:solidFill>
              <a:srgbClr val="FFFF00"/>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8550" tIns="188550" rIns="188550" bIns="188550" numCol="1" spcCol="1270" anchor="ctr" anchorCtr="0">
              <a:noAutofit/>
            </a:bodyPr>
            <a:lstStyle/>
            <a:p>
              <a:pPr defTabSz="1466850">
                <a:lnSpc>
                  <a:spcPct val="90000"/>
                </a:lnSpc>
                <a:spcBef>
                  <a:spcPct val="0"/>
                </a:spcBef>
                <a:spcAft>
                  <a:spcPct val="35000"/>
                </a:spcAft>
              </a:pPr>
              <a:r>
                <a:rPr lang="tr-TR" sz="3300" dirty="0"/>
                <a:t>ÖN LİSANS PROGRAMLARINA</a:t>
              </a:r>
              <a:r>
                <a:rPr lang="tr-TR" sz="2700" dirty="0"/>
                <a:t>: TYT PUANI</a:t>
              </a:r>
            </a:p>
          </p:txBody>
        </p:sp>
        <p:sp>
          <p:nvSpPr>
            <p:cNvPr id="7" name="Serbest Form 6"/>
            <p:cNvSpPr/>
            <p:nvPr/>
          </p:nvSpPr>
          <p:spPr>
            <a:xfrm>
              <a:off x="298939" y="3128485"/>
              <a:ext cx="10638691" cy="81263"/>
            </a:xfrm>
            <a:custGeom>
              <a:avLst/>
              <a:gdLst>
                <a:gd name="connsiteX0" fmla="*/ 0 w 10638691"/>
                <a:gd name="connsiteY0" fmla="*/ 0 h 81263"/>
                <a:gd name="connsiteX1" fmla="*/ 10638691 w 10638691"/>
                <a:gd name="connsiteY1" fmla="*/ 0 h 81263"/>
                <a:gd name="connsiteX2" fmla="*/ 10638691 w 10638691"/>
                <a:gd name="connsiteY2" fmla="*/ 81263 h 81263"/>
                <a:gd name="connsiteX3" fmla="*/ 0 w 10638691"/>
                <a:gd name="connsiteY3" fmla="*/ 81263 h 81263"/>
                <a:gd name="connsiteX4" fmla="*/ 0 w 10638691"/>
                <a:gd name="connsiteY4" fmla="*/ 0 h 81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8691" h="81263">
                  <a:moveTo>
                    <a:pt x="0" y="0"/>
                  </a:moveTo>
                  <a:lnTo>
                    <a:pt x="10638691" y="0"/>
                  </a:lnTo>
                  <a:lnTo>
                    <a:pt x="10638691" y="81263"/>
                  </a:lnTo>
                  <a:lnTo>
                    <a:pt x="0" y="812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334" tIns="4763" rIns="26670" bIns="4763" numCol="1" spcCol="1270" anchor="t" anchorCtr="0">
              <a:noAutofit/>
            </a:bodyPr>
            <a:lstStyle/>
            <a:p>
              <a:pPr marL="42863" lvl="1" indent="-42863" defTabSz="133350">
                <a:lnSpc>
                  <a:spcPct val="90000"/>
                </a:lnSpc>
                <a:spcBef>
                  <a:spcPct val="0"/>
                </a:spcBef>
                <a:spcAft>
                  <a:spcPct val="20000"/>
                </a:spcAft>
                <a:buChar char="••"/>
              </a:pPr>
              <a:endParaRPr lang="tr-TR" sz="300" dirty="0"/>
            </a:p>
          </p:txBody>
        </p:sp>
        <p:sp>
          <p:nvSpPr>
            <p:cNvPr id="8" name="Serbest Form 7"/>
            <p:cNvSpPr/>
            <p:nvPr/>
          </p:nvSpPr>
          <p:spPr>
            <a:xfrm>
              <a:off x="626209" y="4194486"/>
              <a:ext cx="10638691" cy="3105356"/>
            </a:xfrm>
            <a:custGeom>
              <a:avLst/>
              <a:gdLst>
                <a:gd name="connsiteX0" fmla="*/ 0 w 10638691"/>
                <a:gd name="connsiteY0" fmla="*/ 382293 h 2293711"/>
                <a:gd name="connsiteX1" fmla="*/ 382293 w 10638691"/>
                <a:gd name="connsiteY1" fmla="*/ 0 h 2293711"/>
                <a:gd name="connsiteX2" fmla="*/ 10256398 w 10638691"/>
                <a:gd name="connsiteY2" fmla="*/ 0 h 2293711"/>
                <a:gd name="connsiteX3" fmla="*/ 10638691 w 10638691"/>
                <a:gd name="connsiteY3" fmla="*/ 382293 h 2293711"/>
                <a:gd name="connsiteX4" fmla="*/ 10638691 w 10638691"/>
                <a:gd name="connsiteY4" fmla="*/ 1911418 h 2293711"/>
                <a:gd name="connsiteX5" fmla="*/ 10256398 w 10638691"/>
                <a:gd name="connsiteY5" fmla="*/ 2293711 h 2293711"/>
                <a:gd name="connsiteX6" fmla="*/ 382293 w 10638691"/>
                <a:gd name="connsiteY6" fmla="*/ 2293711 h 2293711"/>
                <a:gd name="connsiteX7" fmla="*/ 0 w 10638691"/>
                <a:gd name="connsiteY7" fmla="*/ 1911418 h 2293711"/>
                <a:gd name="connsiteX8" fmla="*/ 0 w 10638691"/>
                <a:gd name="connsiteY8" fmla="*/ 382293 h 229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8691" h="2293711">
                  <a:moveTo>
                    <a:pt x="0" y="382293"/>
                  </a:moveTo>
                  <a:cubicBezTo>
                    <a:pt x="0" y="171158"/>
                    <a:pt x="171158" y="0"/>
                    <a:pt x="382293" y="0"/>
                  </a:cubicBezTo>
                  <a:lnTo>
                    <a:pt x="10256398" y="0"/>
                  </a:lnTo>
                  <a:cubicBezTo>
                    <a:pt x="10467533" y="0"/>
                    <a:pt x="10638691" y="171158"/>
                    <a:pt x="10638691" y="382293"/>
                  </a:cubicBezTo>
                  <a:lnTo>
                    <a:pt x="10638691" y="1911418"/>
                  </a:lnTo>
                  <a:cubicBezTo>
                    <a:pt x="10638691" y="2122553"/>
                    <a:pt x="10467533" y="2293711"/>
                    <a:pt x="10256398" y="2293711"/>
                  </a:cubicBezTo>
                  <a:lnTo>
                    <a:pt x="382293" y="2293711"/>
                  </a:lnTo>
                  <a:cubicBezTo>
                    <a:pt x="171158" y="2293711"/>
                    <a:pt x="0" y="2122553"/>
                    <a:pt x="0" y="1911418"/>
                  </a:cubicBezTo>
                  <a:lnTo>
                    <a:pt x="0" y="382293"/>
                  </a:lnTo>
                  <a:close/>
                </a:path>
              </a:pathLst>
            </a:custGeom>
            <a:solidFill>
              <a:schemeClr val="accent5">
                <a:lumMod val="60000"/>
                <a:lumOff val="40000"/>
              </a:schemeClr>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01135" tIns="201135" rIns="201135" bIns="201135" numCol="1" spcCol="1270" anchor="ctr" anchorCtr="0">
              <a:noAutofit/>
            </a:bodyPr>
            <a:lstStyle/>
            <a:p>
              <a:pPr defTabSz="1366838">
                <a:lnSpc>
                  <a:spcPct val="90000"/>
                </a:lnSpc>
                <a:spcBef>
                  <a:spcPct val="0"/>
                </a:spcBef>
                <a:spcAft>
                  <a:spcPct val="35000"/>
                </a:spcAft>
              </a:pPr>
              <a:r>
                <a:rPr lang="tr-TR" sz="3075" dirty="0"/>
                <a:t>LİSANS PRORAMLARINA</a:t>
              </a:r>
              <a:r>
                <a:rPr lang="tr-TR" sz="2700" dirty="0"/>
                <a:t>: </a:t>
              </a:r>
            </a:p>
            <a:p>
              <a:pPr defTabSz="1366838">
                <a:lnSpc>
                  <a:spcPct val="90000"/>
                </a:lnSpc>
                <a:spcBef>
                  <a:spcPct val="0"/>
                </a:spcBef>
                <a:spcAft>
                  <a:spcPct val="35000"/>
                </a:spcAft>
              </a:pPr>
              <a:r>
                <a:rPr lang="tr-TR" sz="2700" dirty="0">
                  <a:latin typeface="Adobe Song Std L" panose="02020300000000000000" pitchFamily="18" charset="-128"/>
                  <a:ea typeface="Adobe Song Std L" panose="02020300000000000000" pitchFamily="18" charset="-128"/>
                </a:rPr>
                <a:t>TYT (%40) VE İKİNCİ OTURUM SINAVLARI (%60)</a:t>
              </a:r>
            </a:p>
            <a:p>
              <a:pPr defTabSz="1366838">
                <a:lnSpc>
                  <a:spcPct val="90000"/>
                </a:lnSpc>
                <a:spcBef>
                  <a:spcPct val="0"/>
                </a:spcBef>
                <a:spcAft>
                  <a:spcPct val="35000"/>
                </a:spcAft>
              </a:pPr>
              <a:r>
                <a:rPr lang="tr-TR" sz="2700" dirty="0">
                  <a:latin typeface="Adobe Song Std L" panose="02020300000000000000" pitchFamily="18" charset="-128"/>
                  <a:ea typeface="Adobe Song Std L" panose="02020300000000000000" pitchFamily="18" charset="-128"/>
                </a:rPr>
                <a:t>SAYISAL, SÖZEL, EŞİT AĞIRLIK VE</a:t>
              </a:r>
              <a:r>
                <a:rPr lang="tr-TR" sz="2700" dirty="0"/>
                <a:t> </a:t>
              </a:r>
              <a:r>
                <a:rPr lang="tr-TR" sz="2700" dirty="0">
                  <a:latin typeface="Adobe Song Std L" panose="02020300000000000000" pitchFamily="18" charset="-128"/>
                  <a:ea typeface="Adobe Song Std L" panose="02020300000000000000" pitchFamily="18" charset="-128"/>
                </a:rPr>
                <a:t>YABANCI DİL PUAN TÜRLERİ OLACAKTIR.</a:t>
              </a:r>
            </a:p>
          </p:txBody>
        </p:sp>
        <p:sp>
          <p:nvSpPr>
            <p:cNvPr id="9" name="Serbest Form 8"/>
            <p:cNvSpPr/>
            <p:nvPr/>
          </p:nvSpPr>
          <p:spPr>
            <a:xfrm>
              <a:off x="298939" y="5503460"/>
              <a:ext cx="10638691" cy="81263"/>
            </a:xfrm>
            <a:custGeom>
              <a:avLst/>
              <a:gdLst>
                <a:gd name="connsiteX0" fmla="*/ 0 w 10638691"/>
                <a:gd name="connsiteY0" fmla="*/ 0 h 81263"/>
                <a:gd name="connsiteX1" fmla="*/ 10638691 w 10638691"/>
                <a:gd name="connsiteY1" fmla="*/ 0 h 81263"/>
                <a:gd name="connsiteX2" fmla="*/ 10638691 w 10638691"/>
                <a:gd name="connsiteY2" fmla="*/ 81263 h 81263"/>
                <a:gd name="connsiteX3" fmla="*/ 0 w 10638691"/>
                <a:gd name="connsiteY3" fmla="*/ 81263 h 81263"/>
                <a:gd name="connsiteX4" fmla="*/ 0 w 10638691"/>
                <a:gd name="connsiteY4" fmla="*/ 0 h 81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8691" h="81263">
                  <a:moveTo>
                    <a:pt x="0" y="0"/>
                  </a:moveTo>
                  <a:lnTo>
                    <a:pt x="10638691" y="0"/>
                  </a:lnTo>
                  <a:lnTo>
                    <a:pt x="10638691" y="81263"/>
                  </a:lnTo>
                  <a:lnTo>
                    <a:pt x="0" y="812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334" tIns="4763" rIns="26670" bIns="4763" numCol="1" spcCol="1270" anchor="t" anchorCtr="0">
              <a:noAutofit/>
            </a:bodyPr>
            <a:lstStyle/>
            <a:p>
              <a:pPr marL="42863" lvl="1" indent="-42863" defTabSz="133350">
                <a:lnSpc>
                  <a:spcPct val="90000"/>
                </a:lnSpc>
                <a:spcBef>
                  <a:spcPct val="0"/>
                </a:spcBef>
                <a:spcAft>
                  <a:spcPct val="20000"/>
                </a:spcAft>
                <a:buChar char="••"/>
              </a:pPr>
              <a:r>
                <a:rPr lang="tr-TR" sz="300" dirty="0"/>
                <a:t>.</a:t>
              </a:r>
            </a:p>
          </p:txBody>
        </p:sp>
      </p:grpSp>
      <p:sp>
        <p:nvSpPr>
          <p:cNvPr id="10" name="Metin kutusu 9"/>
          <p:cNvSpPr txBox="1"/>
          <p:nvPr/>
        </p:nvSpPr>
        <p:spPr>
          <a:xfrm>
            <a:off x="87857" y="435450"/>
            <a:ext cx="8448676" cy="553998"/>
          </a:xfrm>
          <a:prstGeom prst="rect">
            <a:avLst/>
          </a:prstGeom>
          <a:solidFill>
            <a:schemeClr val="bg1"/>
          </a:solidFill>
        </p:spPr>
        <p:txBody>
          <a:bodyPr wrap="square" rtlCol="0">
            <a:spAutoFit/>
          </a:bodyPr>
          <a:lstStyle/>
          <a:p>
            <a:pPr algn="ctr"/>
            <a:r>
              <a:rPr lang="tr-TR" sz="3000" dirty="0"/>
              <a:t>YERLEŞTİRME NASIL OLACAK?</a:t>
            </a:r>
          </a:p>
        </p:txBody>
      </p:sp>
    </p:spTree>
    <p:extLst>
      <p:ext uri="{BB962C8B-B14F-4D97-AF65-F5344CB8AC3E}">
        <p14:creationId xmlns:p14="http://schemas.microsoft.com/office/powerpoint/2010/main" val="2627516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76672"/>
            <a:ext cx="8467725" cy="4752528"/>
          </a:xfrm>
          <a:prstGeom prst="rect">
            <a:avLst/>
          </a:prstGeom>
        </p:spPr>
      </p:pic>
    </p:spTree>
    <p:extLst>
      <p:ext uri="{BB962C8B-B14F-4D97-AF65-F5344CB8AC3E}">
        <p14:creationId xmlns:p14="http://schemas.microsoft.com/office/powerpoint/2010/main" val="2704675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48680"/>
            <a:ext cx="8467724" cy="3623270"/>
          </a:xfrm>
          <a:prstGeom prst="rect">
            <a:avLst/>
          </a:prstGeom>
        </p:spPr>
      </p:pic>
      <p:graphicFrame>
        <p:nvGraphicFramePr>
          <p:cNvPr id="5" name="Diyagram 4"/>
          <p:cNvGraphicFramePr/>
          <p:nvPr>
            <p:extLst>
              <p:ext uri="{D42A27DB-BD31-4B8C-83A1-F6EECF244321}">
                <p14:modId xmlns:p14="http://schemas.microsoft.com/office/powerpoint/2010/main" val="483300390"/>
              </p:ext>
            </p:extLst>
          </p:nvPr>
        </p:nvGraphicFramePr>
        <p:xfrm>
          <a:off x="395536" y="4352924"/>
          <a:ext cx="8072189" cy="13803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53380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sndAc>
          <p:stSnd>
            <p:snd r:embed="rId2" name="camera.wav"/>
          </p:stSnd>
        </p:sndAc>
      </p:transition>
    </mc:Choice>
    <mc:Fallback xmlns="">
      <p:transition spd="slow">
        <p:fade/>
        <p:sndAc>
          <p:stSnd>
            <p:snd r:embed="rId9" name="camera.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23850" y="929976"/>
            <a:ext cx="3371850" cy="1189724"/>
          </a:xfrm>
        </p:spPr>
        <p:txBody>
          <a:bodyPr>
            <a:normAutofit fontScale="90000"/>
          </a:bodyPr>
          <a:lstStyle/>
          <a:p>
            <a:r>
              <a:rPr lang="tr-TR" sz="3675" dirty="0">
                <a:solidFill>
                  <a:schemeClr val="bg1"/>
                </a:solidFill>
              </a:rPr>
              <a:t>KISACA</a:t>
            </a:r>
            <a:r>
              <a:rPr lang="tr-TR" dirty="0">
                <a:solidFill>
                  <a:schemeClr val="bg1"/>
                </a:solidFill>
              </a:rPr>
              <a:t>...</a:t>
            </a:r>
            <a:r>
              <a:rPr lang="tr-TR" dirty="0"/>
              <a:t/>
            </a:r>
            <a:br>
              <a:rPr lang="tr-TR" dirty="0"/>
            </a:br>
            <a:endParaRPr lang="tr-TR" dirty="0"/>
          </a:p>
        </p:txBody>
      </p:sp>
      <p:graphicFrame>
        <p:nvGraphicFramePr>
          <p:cNvPr id="8" name="Tablo 7"/>
          <p:cNvGraphicFramePr>
            <a:graphicFrameLocks noGrp="1"/>
          </p:cNvGraphicFramePr>
          <p:nvPr>
            <p:extLst>
              <p:ext uri="{D42A27DB-BD31-4B8C-83A1-F6EECF244321}">
                <p14:modId xmlns:p14="http://schemas.microsoft.com/office/powerpoint/2010/main" val="1769948162"/>
              </p:ext>
            </p:extLst>
          </p:nvPr>
        </p:nvGraphicFramePr>
        <p:xfrm>
          <a:off x="179512" y="404664"/>
          <a:ext cx="8279348" cy="5462899"/>
        </p:xfrm>
        <a:graphic>
          <a:graphicData uri="http://schemas.openxmlformats.org/drawingml/2006/table">
            <a:tbl>
              <a:tblPr firstRow="1" bandRow="1">
                <a:tableStyleId>{08FB837D-C827-4EFA-A057-4D05807E0F7C}</a:tableStyleId>
              </a:tblPr>
              <a:tblGrid>
                <a:gridCol w="1796686">
                  <a:extLst>
                    <a:ext uri="{9D8B030D-6E8A-4147-A177-3AD203B41FA5}">
                      <a16:colId xmlns:a16="http://schemas.microsoft.com/office/drawing/2014/main" xmlns="" val="3647979152"/>
                    </a:ext>
                  </a:extLst>
                </a:gridCol>
                <a:gridCol w="1646995">
                  <a:extLst>
                    <a:ext uri="{9D8B030D-6E8A-4147-A177-3AD203B41FA5}">
                      <a16:colId xmlns:a16="http://schemas.microsoft.com/office/drawing/2014/main" xmlns="" val="1035171185"/>
                    </a:ext>
                  </a:extLst>
                </a:gridCol>
                <a:gridCol w="1611889">
                  <a:extLst>
                    <a:ext uri="{9D8B030D-6E8A-4147-A177-3AD203B41FA5}">
                      <a16:colId xmlns:a16="http://schemas.microsoft.com/office/drawing/2014/main" xmlns="" val="2686325435"/>
                    </a:ext>
                  </a:extLst>
                </a:gridCol>
                <a:gridCol w="1611889">
                  <a:extLst>
                    <a:ext uri="{9D8B030D-6E8A-4147-A177-3AD203B41FA5}">
                      <a16:colId xmlns:a16="http://schemas.microsoft.com/office/drawing/2014/main" xmlns="" val="3791194733"/>
                    </a:ext>
                  </a:extLst>
                </a:gridCol>
                <a:gridCol w="1611889">
                  <a:extLst>
                    <a:ext uri="{9D8B030D-6E8A-4147-A177-3AD203B41FA5}">
                      <a16:colId xmlns:a16="http://schemas.microsoft.com/office/drawing/2014/main" xmlns="" val="2429750422"/>
                    </a:ext>
                  </a:extLst>
                </a:gridCol>
              </a:tblGrid>
              <a:tr h="749495">
                <a:tc>
                  <a:txBody>
                    <a:bodyPr/>
                    <a:lstStyle/>
                    <a:p>
                      <a:pPr algn="ctr"/>
                      <a:endParaRPr lang="tr-TR" sz="1200" b="1" dirty="0">
                        <a:solidFill>
                          <a:schemeClr val="bg1"/>
                        </a:solidFill>
                      </a:endParaRPr>
                    </a:p>
                  </a:txBody>
                  <a:tcPr marL="68580" marR="68580" marT="34290" marB="34290"/>
                </a:tc>
                <a:tc>
                  <a:txBody>
                    <a:bodyPr/>
                    <a:lstStyle/>
                    <a:p>
                      <a:pPr algn="ctr"/>
                      <a:r>
                        <a:rPr lang="tr-TR" sz="2400" dirty="0"/>
                        <a:t>SAYISAL</a:t>
                      </a:r>
                      <a:endParaRPr lang="tr-TR" sz="2400" b="1" dirty="0">
                        <a:solidFill>
                          <a:schemeClr val="bg1"/>
                        </a:solidFill>
                      </a:endParaRPr>
                    </a:p>
                  </a:txBody>
                  <a:tcPr marL="68580" marR="68580" marT="34290" marB="34290"/>
                </a:tc>
                <a:tc>
                  <a:txBody>
                    <a:bodyPr/>
                    <a:lstStyle/>
                    <a:p>
                      <a:pPr algn="ctr"/>
                      <a:r>
                        <a:rPr lang="tr-TR" sz="2400" dirty="0"/>
                        <a:t>EŞİT AĞIRLIK</a:t>
                      </a:r>
                      <a:endParaRPr lang="tr-TR" sz="2400" b="1" dirty="0">
                        <a:solidFill>
                          <a:schemeClr val="bg1"/>
                        </a:solidFill>
                      </a:endParaRPr>
                    </a:p>
                  </a:txBody>
                  <a:tcPr marL="68580" marR="68580" marT="34290" marB="34290"/>
                </a:tc>
                <a:tc>
                  <a:txBody>
                    <a:bodyPr/>
                    <a:lstStyle/>
                    <a:p>
                      <a:pPr algn="ctr"/>
                      <a:r>
                        <a:rPr lang="tr-TR" sz="2400" dirty="0"/>
                        <a:t>SÖZEL</a:t>
                      </a:r>
                      <a:endParaRPr lang="tr-TR" sz="2400" b="1" dirty="0">
                        <a:solidFill>
                          <a:schemeClr val="bg1"/>
                        </a:solidFill>
                      </a:endParaRPr>
                    </a:p>
                  </a:txBody>
                  <a:tcPr marL="68580" marR="68580" marT="34290" marB="34290"/>
                </a:tc>
                <a:tc>
                  <a:txBody>
                    <a:bodyPr/>
                    <a:lstStyle/>
                    <a:p>
                      <a:pPr algn="ctr"/>
                      <a:r>
                        <a:rPr lang="tr-TR" sz="2400" dirty="0"/>
                        <a:t>YABANCI DİL</a:t>
                      </a:r>
                      <a:endParaRPr lang="tr-TR" sz="2400" b="1" dirty="0">
                        <a:solidFill>
                          <a:schemeClr val="bg1"/>
                        </a:solidFill>
                      </a:endParaRPr>
                    </a:p>
                  </a:txBody>
                  <a:tcPr marL="68580" marR="68580" marT="34290" marB="34290"/>
                </a:tc>
                <a:extLst>
                  <a:ext uri="{0D108BD9-81ED-4DB2-BD59-A6C34878D82A}">
                    <a16:rowId xmlns:a16="http://schemas.microsoft.com/office/drawing/2014/main" xmlns="" val="2516518467"/>
                  </a:ext>
                </a:extLst>
              </a:tr>
              <a:tr h="772335">
                <a:tc>
                  <a:txBody>
                    <a:bodyPr/>
                    <a:lstStyle/>
                    <a:p>
                      <a:pPr algn="ctr"/>
                      <a:r>
                        <a:rPr lang="tr-TR" sz="4000" dirty="0"/>
                        <a:t>TYT </a:t>
                      </a:r>
                      <a:endParaRPr lang="tr-TR" sz="4000" b="1" dirty="0">
                        <a:solidFill>
                          <a:schemeClr val="bg1"/>
                        </a:solidFill>
                      </a:endParaRPr>
                    </a:p>
                  </a:txBody>
                  <a:tcPr marL="68580" marR="68580" marT="34290" marB="34290"/>
                </a:tc>
                <a:tc>
                  <a:txBody>
                    <a:bodyPr/>
                    <a:lstStyle/>
                    <a:p>
                      <a:pPr algn="ctr">
                        <a:lnSpc>
                          <a:spcPct val="200000"/>
                        </a:lnSpc>
                      </a:pPr>
                      <a:r>
                        <a:rPr lang="tr-TR" sz="1800" dirty="0"/>
                        <a:t>%40</a:t>
                      </a:r>
                      <a:endParaRPr lang="tr-TR" sz="1800" b="1" dirty="0">
                        <a:latin typeface="Times New Roman" panose="02020603050405020304" pitchFamily="18" charset="0"/>
                        <a:cs typeface="Times New Roman" panose="02020603050405020304" pitchFamily="18" charset="0"/>
                      </a:endParaRPr>
                    </a:p>
                  </a:txBody>
                  <a:tcPr marL="68580" marR="68580" marT="34290" marB="34290">
                    <a:solidFill>
                      <a:schemeClr val="accent1">
                        <a:lumMod val="75000"/>
                        <a:alpha val="40000"/>
                      </a:schemeClr>
                    </a:solidFill>
                  </a:tcPr>
                </a:tc>
                <a:tc>
                  <a:txBody>
                    <a:bodyPr/>
                    <a:lstStyle/>
                    <a:p>
                      <a:pPr algn="ctr">
                        <a:lnSpc>
                          <a:spcPct val="200000"/>
                        </a:lnSpc>
                      </a:pPr>
                      <a:r>
                        <a:rPr lang="tr-TR" sz="1800" dirty="0"/>
                        <a:t>%40</a:t>
                      </a:r>
                      <a:endParaRPr lang="tr-TR" sz="1800" b="1" dirty="0">
                        <a:latin typeface="Times New Roman" panose="02020603050405020304" pitchFamily="18" charset="0"/>
                        <a:cs typeface="Times New Roman" panose="02020603050405020304" pitchFamily="18" charset="0"/>
                      </a:endParaRPr>
                    </a:p>
                  </a:txBody>
                  <a:tcPr marL="68580" marR="68580" marT="34290" marB="34290">
                    <a:solidFill>
                      <a:schemeClr val="accent1">
                        <a:lumMod val="75000"/>
                        <a:alpha val="40000"/>
                      </a:schemeClr>
                    </a:solidFill>
                  </a:tcPr>
                </a:tc>
                <a:tc>
                  <a:txBody>
                    <a:bodyPr/>
                    <a:lstStyle/>
                    <a:p>
                      <a:pPr algn="ctr">
                        <a:lnSpc>
                          <a:spcPct val="200000"/>
                        </a:lnSpc>
                      </a:pPr>
                      <a:r>
                        <a:rPr lang="tr-TR" sz="1800" dirty="0"/>
                        <a:t>%40</a:t>
                      </a:r>
                      <a:endParaRPr lang="tr-TR" sz="1800" b="1" dirty="0">
                        <a:latin typeface="Times New Roman" panose="02020603050405020304" pitchFamily="18" charset="0"/>
                        <a:cs typeface="Times New Roman" panose="02020603050405020304" pitchFamily="18" charset="0"/>
                      </a:endParaRPr>
                    </a:p>
                  </a:txBody>
                  <a:tcPr marL="68580" marR="68580" marT="34290" marB="34290">
                    <a:solidFill>
                      <a:schemeClr val="accent1">
                        <a:lumMod val="75000"/>
                        <a:alpha val="40000"/>
                      </a:schemeClr>
                    </a:solidFill>
                  </a:tcPr>
                </a:tc>
                <a:tc>
                  <a:txBody>
                    <a:bodyPr/>
                    <a:lstStyle/>
                    <a:p>
                      <a:pPr algn="ctr">
                        <a:lnSpc>
                          <a:spcPct val="200000"/>
                        </a:lnSpc>
                      </a:pPr>
                      <a:r>
                        <a:rPr lang="tr-TR" sz="1800" dirty="0"/>
                        <a:t>%40</a:t>
                      </a:r>
                      <a:endParaRPr lang="tr-TR" sz="1800" b="1" dirty="0">
                        <a:latin typeface="Times New Roman" panose="02020603050405020304" pitchFamily="18" charset="0"/>
                        <a:cs typeface="Times New Roman" panose="02020603050405020304" pitchFamily="18" charset="0"/>
                      </a:endParaRPr>
                    </a:p>
                  </a:txBody>
                  <a:tcPr marL="68580" marR="68580" marT="34290" marB="34290">
                    <a:solidFill>
                      <a:schemeClr val="accent1">
                        <a:lumMod val="75000"/>
                        <a:alpha val="40000"/>
                      </a:schemeClr>
                    </a:solidFill>
                  </a:tcPr>
                </a:tc>
                <a:extLst>
                  <a:ext uri="{0D108BD9-81ED-4DB2-BD59-A6C34878D82A}">
                    <a16:rowId xmlns:a16="http://schemas.microsoft.com/office/drawing/2014/main" xmlns="" val="3612621562"/>
                  </a:ext>
                </a:extLst>
              </a:tr>
              <a:tr h="849035">
                <a:tc>
                  <a:txBody>
                    <a:bodyPr/>
                    <a:lstStyle/>
                    <a:p>
                      <a:pPr algn="ctr"/>
                      <a:r>
                        <a:rPr lang="tr-TR" sz="1600" dirty="0"/>
                        <a:t>TÜRK</a:t>
                      </a:r>
                      <a:r>
                        <a:rPr lang="tr-TR" sz="1600" baseline="0" dirty="0"/>
                        <a:t> DİLİ-SOSYAL -1</a:t>
                      </a:r>
                      <a:endParaRPr lang="tr-TR" sz="1600" b="1" dirty="0">
                        <a:solidFill>
                          <a:schemeClr val="bg1"/>
                        </a:solidFill>
                      </a:endParaRPr>
                    </a:p>
                  </a:txBody>
                  <a:tcPr marL="68580" marR="68580" marT="34290" marB="34290"/>
                </a:tc>
                <a:tc>
                  <a:txBody>
                    <a:bodyPr/>
                    <a:lstStyle/>
                    <a:p>
                      <a:pPr algn="ctr">
                        <a:lnSpc>
                          <a:spcPct val="200000"/>
                        </a:lnSpc>
                      </a:pPr>
                      <a:endParaRPr lang="tr-TR" sz="1800" b="1">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ct val="200000"/>
                        </a:lnSpc>
                      </a:pPr>
                      <a:r>
                        <a:rPr lang="tr-TR" sz="1800" dirty="0"/>
                        <a:t>%30</a:t>
                      </a:r>
                      <a:endParaRPr lang="tr-TR" sz="18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ct val="200000"/>
                        </a:lnSpc>
                      </a:pPr>
                      <a:r>
                        <a:rPr lang="tr-TR" sz="1800" dirty="0"/>
                        <a:t>%30</a:t>
                      </a:r>
                      <a:endParaRPr lang="tr-TR" sz="18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ct val="200000"/>
                        </a:lnSpc>
                      </a:pPr>
                      <a:endParaRPr lang="tr-TR" sz="1800" b="1"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1562138007"/>
                  </a:ext>
                </a:extLst>
              </a:tr>
              <a:tr h="772335">
                <a:tc>
                  <a:txBody>
                    <a:bodyPr/>
                    <a:lstStyle/>
                    <a:p>
                      <a:pPr algn="ctr"/>
                      <a:r>
                        <a:rPr lang="tr-TR" sz="1600" dirty="0"/>
                        <a:t>SOSYAL BİLİMLER</a:t>
                      </a:r>
                      <a:endParaRPr lang="tr-TR" sz="1600" b="1" dirty="0">
                        <a:solidFill>
                          <a:schemeClr val="bg1"/>
                        </a:solidFill>
                      </a:endParaRPr>
                    </a:p>
                  </a:txBody>
                  <a:tcPr marL="68580" marR="68580" marT="34290" marB="34290"/>
                </a:tc>
                <a:tc>
                  <a:txBody>
                    <a:bodyPr/>
                    <a:lstStyle/>
                    <a:p>
                      <a:pPr algn="ctr">
                        <a:lnSpc>
                          <a:spcPct val="200000"/>
                        </a:lnSpc>
                      </a:pPr>
                      <a:endParaRPr lang="tr-TR" sz="18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ct val="200000"/>
                        </a:lnSpc>
                      </a:pPr>
                      <a:endParaRPr lang="tr-TR" sz="18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ct val="200000"/>
                        </a:lnSpc>
                      </a:pPr>
                      <a:r>
                        <a:rPr lang="tr-TR" sz="1800" dirty="0"/>
                        <a:t>%30</a:t>
                      </a:r>
                      <a:endParaRPr lang="tr-TR" sz="18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ct val="200000"/>
                        </a:lnSpc>
                      </a:pPr>
                      <a:endParaRPr lang="tr-TR" sz="1800" b="1">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3556814489"/>
                  </a:ext>
                </a:extLst>
              </a:tr>
              <a:tr h="772335">
                <a:tc>
                  <a:txBody>
                    <a:bodyPr/>
                    <a:lstStyle/>
                    <a:p>
                      <a:pPr algn="ctr"/>
                      <a:r>
                        <a:rPr lang="tr-TR" sz="1600" dirty="0"/>
                        <a:t>MATEMATİK</a:t>
                      </a:r>
                      <a:endParaRPr lang="tr-TR" sz="1600" b="1" dirty="0">
                        <a:solidFill>
                          <a:schemeClr val="bg1"/>
                        </a:solidFill>
                      </a:endParaRPr>
                    </a:p>
                  </a:txBody>
                  <a:tcPr marL="68580" marR="68580" marT="34290" marB="34290"/>
                </a:tc>
                <a:tc>
                  <a:txBody>
                    <a:bodyPr/>
                    <a:lstStyle/>
                    <a:p>
                      <a:pPr algn="ctr">
                        <a:lnSpc>
                          <a:spcPct val="200000"/>
                        </a:lnSpc>
                      </a:pPr>
                      <a:r>
                        <a:rPr lang="tr-TR" sz="1800" dirty="0"/>
                        <a:t>%30</a:t>
                      </a:r>
                      <a:endParaRPr lang="tr-TR" sz="18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ct val="200000"/>
                        </a:lnSpc>
                      </a:pPr>
                      <a:r>
                        <a:rPr lang="tr-TR" sz="1800" dirty="0"/>
                        <a:t>%30</a:t>
                      </a:r>
                      <a:endParaRPr lang="tr-TR" sz="18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ct val="200000"/>
                        </a:lnSpc>
                      </a:pPr>
                      <a:endParaRPr lang="tr-TR" sz="18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ct val="200000"/>
                        </a:lnSpc>
                      </a:pPr>
                      <a:endParaRPr lang="tr-TR" sz="1800" b="1">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730809113"/>
                  </a:ext>
                </a:extLst>
              </a:tr>
              <a:tr h="724424">
                <a:tc>
                  <a:txBody>
                    <a:bodyPr/>
                    <a:lstStyle/>
                    <a:p>
                      <a:pPr algn="ctr"/>
                      <a:r>
                        <a:rPr lang="tr-TR" sz="1600" dirty="0"/>
                        <a:t>FEN BİLİMLERİ</a:t>
                      </a:r>
                      <a:endParaRPr lang="tr-TR" sz="1600" b="1" dirty="0">
                        <a:solidFill>
                          <a:schemeClr val="bg1"/>
                        </a:solidFill>
                      </a:endParaRPr>
                    </a:p>
                  </a:txBody>
                  <a:tcPr marL="68580" marR="68580" marT="34290" marB="34290"/>
                </a:tc>
                <a:tc>
                  <a:txBody>
                    <a:bodyPr/>
                    <a:lstStyle/>
                    <a:p>
                      <a:pPr algn="ctr">
                        <a:lnSpc>
                          <a:spcPct val="200000"/>
                        </a:lnSpc>
                      </a:pPr>
                      <a:r>
                        <a:rPr lang="tr-TR" sz="1800" dirty="0"/>
                        <a:t>%30</a:t>
                      </a:r>
                      <a:endParaRPr lang="tr-TR" sz="18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ct val="200000"/>
                        </a:lnSpc>
                      </a:pPr>
                      <a:endParaRPr lang="tr-TR" sz="18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ct val="200000"/>
                        </a:lnSpc>
                      </a:pPr>
                      <a:endParaRPr lang="tr-TR" sz="18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ct val="200000"/>
                        </a:lnSpc>
                      </a:pPr>
                      <a:endParaRPr lang="tr-TR" sz="1800" b="1"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3575307454"/>
                  </a:ext>
                </a:extLst>
              </a:tr>
              <a:tr h="772335">
                <a:tc>
                  <a:txBody>
                    <a:bodyPr/>
                    <a:lstStyle/>
                    <a:p>
                      <a:pPr algn="ctr"/>
                      <a:r>
                        <a:rPr lang="tr-TR" sz="1600" dirty="0"/>
                        <a:t>YABANCI</a:t>
                      </a:r>
                      <a:r>
                        <a:rPr lang="tr-TR" sz="1600" baseline="0" dirty="0"/>
                        <a:t> DİL</a:t>
                      </a:r>
                      <a:endParaRPr lang="tr-TR" sz="1600" b="1" dirty="0">
                        <a:solidFill>
                          <a:schemeClr val="bg1"/>
                        </a:solidFill>
                      </a:endParaRPr>
                    </a:p>
                  </a:txBody>
                  <a:tcPr marL="68580" marR="68580" marT="34290" marB="34290"/>
                </a:tc>
                <a:tc>
                  <a:txBody>
                    <a:bodyPr/>
                    <a:lstStyle/>
                    <a:p>
                      <a:pPr algn="ctr">
                        <a:lnSpc>
                          <a:spcPct val="200000"/>
                        </a:lnSpc>
                      </a:pPr>
                      <a:endParaRPr lang="tr-TR" sz="18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ct val="200000"/>
                        </a:lnSpc>
                      </a:pPr>
                      <a:endParaRPr lang="tr-TR" sz="18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ct val="200000"/>
                        </a:lnSpc>
                      </a:pPr>
                      <a:endParaRPr lang="tr-TR" sz="18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ct val="200000"/>
                        </a:lnSpc>
                      </a:pPr>
                      <a:r>
                        <a:rPr lang="tr-TR" sz="1800" dirty="0"/>
                        <a:t>%60</a:t>
                      </a:r>
                      <a:endParaRPr lang="tr-TR" sz="1800" b="1"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3550617279"/>
                  </a:ext>
                </a:extLst>
              </a:tr>
            </a:tbl>
          </a:graphicData>
        </a:graphic>
      </p:graphicFrame>
    </p:spTree>
    <p:extLst>
      <p:ext uri="{BB962C8B-B14F-4D97-AF65-F5344CB8AC3E}">
        <p14:creationId xmlns:p14="http://schemas.microsoft.com/office/powerpoint/2010/main" val="259495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Akış Çizelgesi: Sonlandırıcı"/>
          <p:cNvSpPr/>
          <p:nvPr/>
        </p:nvSpPr>
        <p:spPr>
          <a:xfrm>
            <a:off x="539552" y="188640"/>
            <a:ext cx="7800930" cy="1026114"/>
          </a:xfrm>
          <a:prstGeom prst="flowChartTermina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tr-TR" dirty="0">
                <a:latin typeface="Arial Black" pitchFamily="34" charset="0"/>
              </a:rPr>
              <a:t>BARAJ SINIRI BU SENE DE DEVAM EDEN BÖLÜMLER</a:t>
            </a:r>
          </a:p>
        </p:txBody>
      </p:sp>
      <p:graphicFrame>
        <p:nvGraphicFramePr>
          <p:cNvPr id="5" name="5 Tablo"/>
          <p:cNvGraphicFramePr>
            <a:graphicFrameLocks noGrp="1"/>
          </p:cNvGraphicFramePr>
          <p:nvPr>
            <p:extLst>
              <p:ext uri="{D42A27DB-BD31-4B8C-83A1-F6EECF244321}">
                <p14:modId xmlns:p14="http://schemas.microsoft.com/office/powerpoint/2010/main" val="1827191805"/>
              </p:ext>
            </p:extLst>
          </p:nvPr>
        </p:nvGraphicFramePr>
        <p:xfrm>
          <a:off x="301034" y="1412776"/>
          <a:ext cx="8231404" cy="4460460"/>
        </p:xfrm>
        <a:graphic>
          <a:graphicData uri="http://schemas.openxmlformats.org/drawingml/2006/table">
            <a:tbl>
              <a:tblPr firstRow="1" bandRow="1">
                <a:tableStyleId>{ED083AE6-46FA-4A59-8FB0-9F97EB10719F}</a:tableStyleId>
              </a:tblPr>
              <a:tblGrid>
                <a:gridCol w="4270966">
                  <a:extLst>
                    <a:ext uri="{9D8B030D-6E8A-4147-A177-3AD203B41FA5}">
                      <a16:colId xmlns:a16="http://schemas.microsoft.com/office/drawing/2014/main" xmlns="" val="20000"/>
                    </a:ext>
                  </a:extLst>
                </a:gridCol>
                <a:gridCol w="3960438">
                  <a:extLst>
                    <a:ext uri="{9D8B030D-6E8A-4147-A177-3AD203B41FA5}">
                      <a16:colId xmlns:a16="http://schemas.microsoft.com/office/drawing/2014/main" xmlns="" val="20001"/>
                    </a:ext>
                  </a:extLst>
                </a:gridCol>
              </a:tblGrid>
              <a:tr h="793170">
                <a:tc>
                  <a:txBody>
                    <a:bodyPr/>
                    <a:lstStyle/>
                    <a:p>
                      <a:r>
                        <a:rPr lang="tr-TR" sz="2000" dirty="0">
                          <a:solidFill>
                            <a:schemeClr val="tx1"/>
                          </a:solidFill>
                          <a:latin typeface="Calibri" panose="020F0502020204030204" pitchFamily="34" charset="0"/>
                          <a:cs typeface="Calibri" panose="020F0502020204030204" pitchFamily="34" charset="0"/>
                        </a:rPr>
                        <a:t>HUKUK</a:t>
                      </a:r>
                    </a:p>
                  </a:txBody>
                  <a:tcPr marL="68580" marR="68580" marT="34290" marB="34290" anchor="ct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r>
                        <a:rPr lang="tr-TR" sz="2000" b="1" dirty="0">
                          <a:solidFill>
                            <a:schemeClr val="tx1"/>
                          </a:solidFill>
                          <a:latin typeface="Calibri" panose="020F0502020204030204" pitchFamily="34" charset="0"/>
                          <a:cs typeface="Calibri" panose="020F0502020204030204" pitchFamily="34" charset="0"/>
                        </a:rPr>
                        <a:t>EN DÜŞÜK 150 BİNİNCİ</a:t>
                      </a:r>
                      <a:r>
                        <a:rPr lang="tr-TR" sz="2000" b="1" baseline="0" dirty="0">
                          <a:solidFill>
                            <a:schemeClr val="tx1"/>
                          </a:solidFill>
                          <a:latin typeface="Calibri" panose="020F0502020204030204" pitchFamily="34" charset="0"/>
                          <a:cs typeface="Calibri" panose="020F0502020204030204" pitchFamily="34" charset="0"/>
                        </a:rPr>
                        <a:t> (150.000)</a:t>
                      </a:r>
                      <a:endParaRPr lang="tr-TR" sz="2000" b="1" dirty="0">
                        <a:solidFill>
                          <a:schemeClr val="tx1"/>
                        </a:solidFill>
                        <a:latin typeface="Calibri" panose="020F0502020204030204" pitchFamily="34" charset="0"/>
                        <a:cs typeface="Calibri" panose="020F0502020204030204" pitchFamily="34" charset="0"/>
                      </a:endParaRPr>
                    </a:p>
                  </a:txBody>
                  <a:tcPr marL="68580" marR="68580" marT="34290" marB="34290" anchor="ct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0"/>
                  </a:ext>
                </a:extLst>
              </a:tr>
              <a:tr h="793170">
                <a:tc>
                  <a:txBody>
                    <a:bodyPr/>
                    <a:lstStyle/>
                    <a:p>
                      <a:r>
                        <a:rPr lang="tr-TR" sz="2000" b="1" dirty="0">
                          <a:solidFill>
                            <a:schemeClr val="tx1"/>
                          </a:solidFill>
                          <a:latin typeface="Calibri" panose="020F0502020204030204" pitchFamily="34" charset="0"/>
                          <a:cs typeface="Calibri" panose="020F0502020204030204" pitchFamily="34" charset="0"/>
                        </a:rPr>
                        <a:t>TIP</a:t>
                      </a:r>
                    </a:p>
                  </a:txBody>
                  <a:tcPr marL="68580" marR="68580" marT="34290" marB="34290" anchor="ct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r>
                        <a:rPr lang="tr-TR" sz="2000" b="1" dirty="0">
                          <a:solidFill>
                            <a:schemeClr val="tx1"/>
                          </a:solidFill>
                          <a:latin typeface="Calibri" panose="020F0502020204030204" pitchFamily="34" charset="0"/>
                          <a:cs typeface="Calibri" panose="020F0502020204030204" pitchFamily="34" charset="0"/>
                        </a:rPr>
                        <a:t>EN DÜŞÜK 40 BİNİNCİ</a:t>
                      </a:r>
                      <a:r>
                        <a:rPr lang="tr-TR" sz="2000" b="1" baseline="0" dirty="0">
                          <a:solidFill>
                            <a:schemeClr val="tx1"/>
                          </a:solidFill>
                          <a:latin typeface="Calibri" panose="020F0502020204030204" pitchFamily="34" charset="0"/>
                          <a:cs typeface="Calibri" panose="020F0502020204030204" pitchFamily="34" charset="0"/>
                        </a:rPr>
                        <a:t> (40.000)</a:t>
                      </a:r>
                      <a:endParaRPr lang="tr-TR" sz="2000" b="1" dirty="0">
                        <a:solidFill>
                          <a:schemeClr val="tx1"/>
                        </a:solidFill>
                        <a:latin typeface="Calibri" panose="020F0502020204030204" pitchFamily="34" charset="0"/>
                        <a:cs typeface="Calibri" panose="020F0502020204030204" pitchFamily="34" charset="0"/>
                      </a:endParaRPr>
                    </a:p>
                  </a:txBody>
                  <a:tcPr marL="68580" marR="68580" marT="34290" marB="34290" anchor="ct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1"/>
                  </a:ext>
                </a:extLst>
              </a:tr>
              <a:tr h="1283704">
                <a:tc>
                  <a:txBody>
                    <a:bodyPr/>
                    <a:lstStyle/>
                    <a:p>
                      <a:r>
                        <a:rPr lang="tr-TR" sz="2000" b="1" dirty="0">
                          <a:solidFill>
                            <a:schemeClr val="tx1"/>
                          </a:solidFill>
                          <a:latin typeface="Calibri" panose="020F0502020204030204" pitchFamily="34" charset="0"/>
                          <a:cs typeface="Calibri" panose="020F0502020204030204" pitchFamily="34" charset="0"/>
                        </a:rPr>
                        <a:t>MÜHENDİSLİK</a:t>
                      </a:r>
                      <a:r>
                        <a:rPr lang="tr-TR" sz="2000" dirty="0">
                          <a:solidFill>
                            <a:schemeClr val="tx1"/>
                          </a:solidFill>
                          <a:latin typeface="Calibri" panose="020F0502020204030204" pitchFamily="34" charset="0"/>
                          <a:cs typeface="Calibri" panose="020F0502020204030204" pitchFamily="34" charset="0"/>
                        </a:rPr>
                        <a:t> (Orman, Ziraat, Su Ürünleri Fakülteleri hariç, Ziraat Fakültesi Gıda Mühendisliği programı dâhil)</a:t>
                      </a:r>
                    </a:p>
                  </a:txBody>
                  <a:tcPr marL="68580" marR="68580" marT="34290" marB="34290" anchor="ct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r>
                        <a:rPr lang="tr-TR" sz="2000" b="1" dirty="0">
                          <a:solidFill>
                            <a:schemeClr val="tx1"/>
                          </a:solidFill>
                          <a:latin typeface="Calibri" panose="020F0502020204030204" pitchFamily="34" charset="0"/>
                          <a:cs typeface="Calibri" panose="020F0502020204030204" pitchFamily="34" charset="0"/>
                        </a:rPr>
                        <a:t>EN</a:t>
                      </a:r>
                      <a:r>
                        <a:rPr lang="tr-TR" sz="2000" b="1" baseline="0" dirty="0">
                          <a:solidFill>
                            <a:schemeClr val="tx1"/>
                          </a:solidFill>
                          <a:latin typeface="Calibri" panose="020F0502020204030204" pitchFamily="34" charset="0"/>
                          <a:cs typeface="Calibri" panose="020F0502020204030204" pitchFamily="34" charset="0"/>
                        </a:rPr>
                        <a:t> DÜŞÜK 240 BİNİNCİ (240.000)</a:t>
                      </a:r>
                      <a:endParaRPr lang="tr-TR" sz="2000" b="1" dirty="0">
                        <a:solidFill>
                          <a:schemeClr val="tx1"/>
                        </a:solidFill>
                        <a:latin typeface="Calibri" panose="020F0502020204030204" pitchFamily="34" charset="0"/>
                        <a:cs typeface="Calibri" panose="020F0502020204030204" pitchFamily="34" charset="0"/>
                      </a:endParaRPr>
                    </a:p>
                  </a:txBody>
                  <a:tcPr marL="68580" marR="68580" marT="34290" marB="34290" anchor="ct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2"/>
                  </a:ext>
                </a:extLst>
              </a:tr>
              <a:tr h="793170">
                <a:tc>
                  <a:txBody>
                    <a:bodyPr/>
                    <a:lstStyle/>
                    <a:p>
                      <a:r>
                        <a:rPr lang="tr-TR" sz="2000" b="1" dirty="0">
                          <a:solidFill>
                            <a:schemeClr val="tx1"/>
                          </a:solidFill>
                          <a:latin typeface="Calibri" panose="020F0502020204030204" pitchFamily="34" charset="0"/>
                          <a:cs typeface="Calibri" panose="020F0502020204030204" pitchFamily="34" charset="0"/>
                        </a:rPr>
                        <a:t>MİMARLIK</a:t>
                      </a:r>
                    </a:p>
                  </a:txBody>
                  <a:tcPr marL="68580" marR="68580" marT="34290" marB="34290" anchor="ct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r>
                        <a:rPr lang="tr-TR" sz="2000" b="1" dirty="0">
                          <a:solidFill>
                            <a:schemeClr val="tx1"/>
                          </a:solidFill>
                          <a:latin typeface="Calibri" panose="020F0502020204030204" pitchFamily="34" charset="0"/>
                          <a:cs typeface="Calibri" panose="020F0502020204030204" pitchFamily="34" charset="0"/>
                        </a:rPr>
                        <a:t>EN DÜŞÜK 200 BİNİNCİ (200.000)</a:t>
                      </a:r>
                    </a:p>
                  </a:txBody>
                  <a:tcPr marL="68580" marR="68580" marT="34290" marB="34290" anchor="ct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3"/>
                  </a:ext>
                </a:extLst>
              </a:tr>
              <a:tr h="793170">
                <a:tc>
                  <a:txBody>
                    <a:bodyPr/>
                    <a:lstStyle/>
                    <a:p>
                      <a:r>
                        <a:rPr lang="tr-TR" sz="2000" b="1" dirty="0">
                          <a:solidFill>
                            <a:schemeClr val="tx1"/>
                          </a:solidFill>
                          <a:latin typeface="Calibri" panose="020F0502020204030204" pitchFamily="34" charset="0"/>
                          <a:cs typeface="Calibri" panose="020F0502020204030204" pitchFamily="34" charset="0"/>
                        </a:rPr>
                        <a:t>ÖĞRETMENLİK PROGRAMLARI</a:t>
                      </a:r>
                    </a:p>
                    <a:p>
                      <a:r>
                        <a:rPr lang="tr-TR" sz="1100" b="1" dirty="0">
                          <a:solidFill>
                            <a:schemeClr val="tx1"/>
                          </a:solidFill>
                          <a:latin typeface="Calibri" panose="020F0502020204030204" pitchFamily="34" charset="0"/>
                          <a:cs typeface="Calibri" panose="020F0502020204030204" pitchFamily="34" charset="0"/>
                        </a:rPr>
                        <a:t>(REHBERLİK</a:t>
                      </a:r>
                      <a:r>
                        <a:rPr lang="tr-TR" sz="1100" b="1" baseline="0" dirty="0">
                          <a:solidFill>
                            <a:schemeClr val="tx1"/>
                          </a:solidFill>
                          <a:latin typeface="Calibri" panose="020F0502020204030204" pitchFamily="34" charset="0"/>
                          <a:cs typeface="Calibri" panose="020F0502020204030204" pitchFamily="34" charset="0"/>
                        </a:rPr>
                        <a:t> VE PSİKOLOJİK DANIŞMANLIK DAHİL)</a:t>
                      </a:r>
                      <a:endParaRPr lang="tr-TR" sz="1100" b="1" dirty="0">
                        <a:solidFill>
                          <a:schemeClr val="tx1"/>
                        </a:solidFill>
                        <a:latin typeface="Calibri" panose="020F0502020204030204" pitchFamily="34" charset="0"/>
                        <a:cs typeface="Calibri" panose="020F0502020204030204" pitchFamily="34" charset="0"/>
                      </a:endParaRPr>
                    </a:p>
                  </a:txBody>
                  <a:tcPr marL="68580" marR="68580" marT="34290" marB="34290" anchor="ct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chemeClr val="accent3">
                        <a:lumMod val="60000"/>
                        <a:lumOff val="40000"/>
                      </a:schemeClr>
                    </a:solidFill>
                  </a:tcPr>
                </a:tc>
                <a:tc>
                  <a:txBody>
                    <a:bodyPr/>
                    <a:lstStyle/>
                    <a:p>
                      <a:r>
                        <a:rPr lang="tr-TR" sz="2000" b="1" dirty="0">
                          <a:solidFill>
                            <a:schemeClr val="tx1"/>
                          </a:solidFill>
                          <a:latin typeface="Calibri" panose="020F0502020204030204" pitchFamily="34" charset="0"/>
                          <a:cs typeface="Calibri" panose="020F0502020204030204" pitchFamily="34" charset="0"/>
                        </a:rPr>
                        <a:t>EN DÜŞÜK 240 BİNİNCİ</a:t>
                      </a:r>
                      <a:r>
                        <a:rPr lang="tr-TR" sz="2000" b="1" baseline="0" dirty="0">
                          <a:solidFill>
                            <a:schemeClr val="tx1"/>
                          </a:solidFill>
                          <a:latin typeface="Calibri" panose="020F0502020204030204" pitchFamily="34" charset="0"/>
                          <a:cs typeface="Calibri" panose="020F0502020204030204" pitchFamily="34" charset="0"/>
                        </a:rPr>
                        <a:t> (240.000)</a:t>
                      </a:r>
                      <a:endParaRPr lang="tr-TR" sz="2000" b="1" dirty="0">
                        <a:solidFill>
                          <a:schemeClr val="tx1"/>
                        </a:solidFill>
                        <a:latin typeface="Calibri" panose="020F0502020204030204" pitchFamily="34" charset="0"/>
                        <a:cs typeface="Calibri" panose="020F0502020204030204" pitchFamily="34" charset="0"/>
                      </a:endParaRPr>
                    </a:p>
                  </a:txBody>
                  <a:tcPr marL="68580" marR="68580" marT="34290" marB="34290" anchor="ctr">
                    <a:lnL w="12700" cap="flat" cmpd="sng" algn="ctr">
                      <a:solidFill>
                        <a:schemeClr val="bg1">
                          <a:lumMod val="50000"/>
                          <a:lumOff val="50000"/>
                        </a:schemeClr>
                      </a:solidFill>
                      <a:prstDash val="solid"/>
                      <a:round/>
                      <a:headEnd type="none" w="med" len="med"/>
                      <a:tailEnd type="none" w="med" len="med"/>
                    </a:lnL>
                    <a:lnR w="12700" cap="flat" cmpd="sng" algn="ctr">
                      <a:solidFill>
                        <a:schemeClr val="bg1">
                          <a:lumMod val="50000"/>
                          <a:lumOff val="50000"/>
                        </a:schemeClr>
                      </a:solidFill>
                      <a:prstDash val="solid"/>
                      <a:round/>
                      <a:headEnd type="none" w="med" len="med"/>
                      <a:tailEnd type="none" w="med" len="med"/>
                    </a:lnR>
                    <a:lnT w="12700" cap="flat" cmpd="sng" algn="ctr">
                      <a:solidFill>
                        <a:schemeClr val="bg1">
                          <a:lumMod val="50000"/>
                          <a:lumOff val="50000"/>
                        </a:schemeClr>
                      </a:solidFill>
                      <a:prstDash val="solid"/>
                      <a:round/>
                      <a:headEnd type="none" w="med" len="med"/>
                      <a:tailEnd type="none" w="med" len="med"/>
                    </a:lnT>
                    <a:lnB w="12700" cap="flat" cmpd="sng" algn="ctr">
                      <a:solidFill>
                        <a:schemeClr val="bg1">
                          <a:lumMod val="50000"/>
                          <a:lumOff val="50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901132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236745"/>
            <a:ext cx="6766076" cy="721842"/>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2285903"/>
            <a:ext cx="7173326" cy="1150001"/>
          </a:xfrm>
          <a:prstGeom prst="rect">
            <a:avLst/>
          </a:prstGeom>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428" y="3731205"/>
            <a:ext cx="7130458" cy="1529129"/>
          </a:xfrm>
          <a:prstGeom prst="rect">
            <a:avLst/>
          </a:prstGeom>
        </p:spPr>
      </p:pic>
      <p:graphicFrame>
        <p:nvGraphicFramePr>
          <p:cNvPr id="8" name="Diyagram 7"/>
          <p:cNvGraphicFramePr/>
          <p:nvPr>
            <p:extLst>
              <p:ext uri="{D42A27DB-BD31-4B8C-83A1-F6EECF244321}">
                <p14:modId xmlns:p14="http://schemas.microsoft.com/office/powerpoint/2010/main" val="401364385"/>
              </p:ext>
            </p:extLst>
          </p:nvPr>
        </p:nvGraphicFramePr>
        <p:xfrm>
          <a:off x="107504" y="254105"/>
          <a:ext cx="8448675" cy="72184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28781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sndAc>
          <p:stSnd>
            <p:snd r:embed="rId2" name="camera.wav"/>
          </p:stSnd>
        </p:sndAc>
      </p:transition>
    </mc:Choice>
    <mc:Fallback xmlns="">
      <p:transition spd="slow">
        <p:fade/>
        <p:sndAc>
          <p:stSnd>
            <p:snd r:embed="rId11" name="camera.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68" y="1484784"/>
            <a:ext cx="7166181" cy="1136015"/>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868" y="3106297"/>
            <a:ext cx="7796081" cy="2402318"/>
          </a:xfrm>
          <a:prstGeom prst="rect">
            <a:avLst/>
          </a:prstGeom>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829" y="404664"/>
            <a:ext cx="6716063" cy="728765"/>
          </a:xfrm>
          <a:prstGeom prst="rect">
            <a:avLst/>
          </a:prstGeom>
          <a:solidFill>
            <a:srgbClr val="FFC000"/>
          </a:solidFill>
        </p:spPr>
      </p:pic>
    </p:spTree>
    <p:extLst>
      <p:ext uri="{BB962C8B-B14F-4D97-AF65-F5344CB8AC3E}">
        <p14:creationId xmlns:p14="http://schemas.microsoft.com/office/powerpoint/2010/main" val="3765130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sndAc>
          <p:stSnd>
            <p:snd r:embed="rId2" name="camera.wav"/>
          </p:stSnd>
        </p:sndAc>
      </p:transition>
    </mc:Choice>
    <mc:Fallback xmlns="">
      <p:transition spd="slow">
        <p:fade/>
        <p:sndAc>
          <p:stSnd>
            <p:snd r:embed="rId6" name="camera.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0" y="1052737"/>
            <a:ext cx="8690670" cy="4948014"/>
          </a:xfrm>
          <a:prstGeom prst="rect">
            <a:avLst/>
          </a:prstGeom>
        </p:spPr>
      </p:pic>
      <p:sp>
        <p:nvSpPr>
          <p:cNvPr id="3" name="Metin kutusu 2"/>
          <p:cNvSpPr txBox="1"/>
          <p:nvPr/>
        </p:nvSpPr>
        <p:spPr>
          <a:xfrm>
            <a:off x="251520" y="332656"/>
            <a:ext cx="8439150" cy="415498"/>
          </a:xfrm>
          <a:prstGeom prst="rect">
            <a:avLst/>
          </a:prstGeom>
          <a:solidFill>
            <a:srgbClr val="FFC000"/>
          </a:solidFill>
        </p:spPr>
        <p:txBody>
          <a:bodyPr wrap="square" rtlCol="0">
            <a:spAutoFit/>
          </a:bodyPr>
          <a:lstStyle/>
          <a:p>
            <a:r>
              <a:rPr lang="tr-TR" sz="2100" dirty="0"/>
              <a:t>ÖZETLE YENİ SİSTEM…….</a:t>
            </a:r>
          </a:p>
        </p:txBody>
      </p:sp>
    </p:spTree>
    <p:extLst>
      <p:ext uri="{BB962C8B-B14F-4D97-AF65-F5344CB8AC3E}">
        <p14:creationId xmlns:p14="http://schemas.microsoft.com/office/powerpoint/2010/main" val="4023436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640"/>
            <a:ext cx="8515350" cy="5184576"/>
          </a:xfrm>
          <a:prstGeom prst="rect">
            <a:avLst/>
          </a:prstGeom>
        </p:spPr>
      </p:pic>
    </p:spTree>
    <p:extLst>
      <p:ext uri="{BB962C8B-B14F-4D97-AF65-F5344CB8AC3E}">
        <p14:creationId xmlns:p14="http://schemas.microsoft.com/office/powerpoint/2010/main" val="392146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251520" y="332656"/>
            <a:ext cx="8640960" cy="6264696"/>
          </a:xfrm>
        </p:spPr>
        <p:txBody>
          <a:bodyPr/>
          <a:lstStyle/>
          <a:p>
            <a:pPr>
              <a:buNone/>
            </a:pPr>
            <a:endParaRPr lang="tr-TR" dirty="0"/>
          </a:p>
        </p:txBody>
      </p:sp>
      <p:sp>
        <p:nvSpPr>
          <p:cNvPr id="4" name="3 Komut Düğmesi: Ses">
            <a:hlinkClick r:id="" action="ppaction://noaction" highlightClick="1">
              <a:snd r:embed="rId2" name="applause.wav"/>
            </a:hlinkClick>
          </p:cNvPr>
          <p:cNvSpPr/>
          <p:nvPr/>
        </p:nvSpPr>
        <p:spPr>
          <a:xfrm>
            <a:off x="1835696" y="3212976"/>
            <a:ext cx="1042416" cy="1042416"/>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5" name="4 Diyagram"/>
          <p:cNvGraphicFramePr/>
          <p:nvPr/>
        </p:nvGraphicFramePr>
        <p:xfrm>
          <a:off x="467544" y="980728"/>
          <a:ext cx="8136904" cy="5216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extLst>
              <p:ext uri="{D42A27DB-BD31-4B8C-83A1-F6EECF244321}">
                <p14:modId xmlns:p14="http://schemas.microsoft.com/office/powerpoint/2010/main" val="2741229204"/>
              </p:ext>
            </p:extLst>
          </p:nvPr>
        </p:nvGraphicFramePr>
        <p:xfrm>
          <a:off x="395536" y="149270"/>
          <a:ext cx="7924800" cy="5485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16 Metin kutusu"/>
          <p:cNvSpPr txBox="1"/>
          <p:nvPr/>
        </p:nvSpPr>
        <p:spPr>
          <a:xfrm>
            <a:off x="101845" y="3965963"/>
            <a:ext cx="1732899" cy="1061829"/>
          </a:xfrm>
          <a:prstGeom prst="rect">
            <a:avLst/>
          </a:prstGeom>
          <a:solidFill>
            <a:srgbClr val="00B05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tr-TR" sz="2100" b="1" i="1" dirty="0">
                <a:latin typeface="Arial Black" pitchFamily="34" charset="0"/>
              </a:rPr>
              <a:t>SÜRE</a:t>
            </a:r>
          </a:p>
          <a:p>
            <a:pPr algn="ctr"/>
            <a:r>
              <a:rPr lang="tr-TR" sz="2100" b="1" i="1" dirty="0">
                <a:latin typeface="Arial Black" pitchFamily="34" charset="0"/>
              </a:rPr>
              <a:t>135 DAKİKA</a:t>
            </a:r>
          </a:p>
        </p:txBody>
      </p:sp>
      <p:graphicFrame>
        <p:nvGraphicFramePr>
          <p:cNvPr id="3" name="Diyagram 2"/>
          <p:cNvGraphicFramePr/>
          <p:nvPr>
            <p:extLst/>
          </p:nvPr>
        </p:nvGraphicFramePr>
        <p:xfrm>
          <a:off x="1732899" y="2153663"/>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Metin kutusu 5"/>
          <p:cNvSpPr txBox="1"/>
          <p:nvPr/>
        </p:nvSpPr>
        <p:spPr>
          <a:xfrm>
            <a:off x="1834744" y="2725179"/>
            <a:ext cx="1099853" cy="507831"/>
          </a:xfrm>
          <a:prstGeom prst="rect">
            <a:avLst/>
          </a:prstGeom>
          <a:noFill/>
        </p:spPr>
        <p:txBody>
          <a:bodyPr wrap="square" rtlCol="0">
            <a:spAutoFit/>
          </a:bodyPr>
          <a:lstStyle/>
          <a:p>
            <a:r>
              <a:rPr lang="tr-TR" sz="2700" dirty="0"/>
              <a:t>TYT</a:t>
            </a:r>
          </a:p>
        </p:txBody>
      </p:sp>
      <p:sp>
        <p:nvSpPr>
          <p:cNvPr id="7" name="Metin kutusu 6"/>
          <p:cNvSpPr txBox="1"/>
          <p:nvPr/>
        </p:nvSpPr>
        <p:spPr>
          <a:xfrm>
            <a:off x="2137996" y="3943288"/>
            <a:ext cx="1099853" cy="507831"/>
          </a:xfrm>
          <a:prstGeom prst="rect">
            <a:avLst/>
          </a:prstGeom>
          <a:noFill/>
        </p:spPr>
        <p:txBody>
          <a:bodyPr wrap="square" rtlCol="0">
            <a:spAutoFit/>
          </a:bodyPr>
          <a:lstStyle/>
          <a:p>
            <a:r>
              <a:rPr lang="tr-TR" sz="2700" dirty="0"/>
              <a:t>TYT</a:t>
            </a:r>
          </a:p>
        </p:txBody>
      </p:sp>
      <p:sp>
        <p:nvSpPr>
          <p:cNvPr id="8" name="Metin kutusu 7"/>
          <p:cNvSpPr txBox="1"/>
          <p:nvPr/>
        </p:nvSpPr>
        <p:spPr>
          <a:xfrm>
            <a:off x="1834744" y="5161398"/>
            <a:ext cx="1099853" cy="507831"/>
          </a:xfrm>
          <a:prstGeom prst="rect">
            <a:avLst/>
          </a:prstGeom>
          <a:noFill/>
        </p:spPr>
        <p:txBody>
          <a:bodyPr wrap="square" rtlCol="0">
            <a:spAutoFit/>
          </a:bodyPr>
          <a:lstStyle/>
          <a:p>
            <a:r>
              <a:rPr lang="tr-TR" sz="2700" dirty="0"/>
              <a:t>TYT</a:t>
            </a:r>
          </a:p>
        </p:txBody>
      </p:sp>
    </p:spTree>
    <p:extLst>
      <p:ext uri="{BB962C8B-B14F-4D97-AF65-F5344CB8AC3E}">
        <p14:creationId xmlns:p14="http://schemas.microsoft.com/office/powerpoint/2010/main" val="850283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sndAc>
          <p:stSnd>
            <p:snd r:embed="rId2" name="camera.wav"/>
          </p:stSnd>
        </p:sndAc>
      </p:transition>
    </mc:Choice>
    <mc:Fallback xmlns="">
      <p:transition spd="slow">
        <p:fade/>
        <p:sndAc>
          <p:stSnd>
            <p:snd r:embed="rId13" name="camera.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chemeClr val="accent4">
                    <a:lumMod val="75000"/>
                  </a:schemeClr>
                </a:solidFill>
              </a:rPr>
              <a:t>SAYISAL PUAN TÜRÜ İLE ÖĞRENCİ ALAN BÖLÜMLER</a:t>
            </a:r>
          </a:p>
        </p:txBody>
      </p:sp>
      <p:sp>
        <p:nvSpPr>
          <p:cNvPr id="3" name="2 İçerik Yer Tutucusu"/>
          <p:cNvSpPr>
            <a:spLocks noGrp="1"/>
          </p:cNvSpPr>
          <p:nvPr>
            <p:ph sz="quarter" idx="13"/>
          </p:nvPr>
        </p:nvSpPr>
        <p:spPr/>
        <p:txBody>
          <a:bodyPr>
            <a:normAutofit fontScale="62500" lnSpcReduction="20000"/>
          </a:bodyPr>
          <a:lstStyle/>
          <a:p>
            <a:r>
              <a:rPr lang="tr-TR" b="1" dirty="0">
                <a:solidFill>
                  <a:schemeClr val="tx1">
                    <a:lumMod val="95000"/>
                    <a:lumOff val="5000"/>
                  </a:schemeClr>
                </a:solidFill>
              </a:rPr>
              <a:t>Dil ve Konuşma Terapi</a:t>
            </a:r>
          </a:p>
          <a:p>
            <a:r>
              <a:rPr lang="tr-TR" b="1" dirty="0">
                <a:solidFill>
                  <a:schemeClr val="tx1">
                    <a:lumMod val="95000"/>
                    <a:lumOff val="5000"/>
                  </a:schemeClr>
                </a:solidFill>
              </a:rPr>
              <a:t> </a:t>
            </a:r>
            <a:r>
              <a:rPr lang="tr-TR" b="1" dirty="0" err="1">
                <a:solidFill>
                  <a:schemeClr val="tx1">
                    <a:lumMod val="95000"/>
                    <a:lumOff val="5000"/>
                  </a:schemeClr>
                </a:solidFill>
              </a:rPr>
              <a:t>Gerontoloji</a:t>
            </a:r>
            <a:r>
              <a:rPr lang="tr-TR" b="1" dirty="0">
                <a:solidFill>
                  <a:schemeClr val="tx1">
                    <a:lumMod val="95000"/>
                    <a:lumOff val="5000"/>
                  </a:schemeClr>
                </a:solidFill>
              </a:rPr>
              <a:t> </a:t>
            </a:r>
          </a:p>
          <a:p>
            <a:r>
              <a:rPr lang="tr-TR" b="1" dirty="0">
                <a:solidFill>
                  <a:schemeClr val="tx1">
                    <a:lumMod val="95000"/>
                    <a:lumOff val="5000"/>
                  </a:schemeClr>
                </a:solidFill>
              </a:rPr>
              <a:t> Hemşirelik</a:t>
            </a:r>
          </a:p>
          <a:p>
            <a:r>
              <a:rPr lang="tr-TR" b="1" dirty="0">
                <a:solidFill>
                  <a:schemeClr val="tx1">
                    <a:lumMod val="95000"/>
                    <a:lumOff val="5000"/>
                  </a:schemeClr>
                </a:solidFill>
              </a:rPr>
              <a:t> Ebelik</a:t>
            </a:r>
          </a:p>
          <a:p>
            <a:r>
              <a:rPr lang="tr-TR" b="1" dirty="0">
                <a:solidFill>
                  <a:schemeClr val="tx1">
                    <a:lumMod val="95000"/>
                    <a:lumOff val="5000"/>
                  </a:schemeClr>
                </a:solidFill>
              </a:rPr>
              <a:t> Veteriner </a:t>
            </a:r>
          </a:p>
          <a:p>
            <a:r>
              <a:rPr lang="tr-TR" b="1" dirty="0">
                <a:solidFill>
                  <a:schemeClr val="tx1">
                    <a:lumMod val="95000"/>
                    <a:lumOff val="5000"/>
                  </a:schemeClr>
                </a:solidFill>
              </a:rPr>
              <a:t>Bilgisayar</a:t>
            </a:r>
          </a:p>
          <a:p>
            <a:r>
              <a:rPr lang="tr-TR" b="1" dirty="0">
                <a:solidFill>
                  <a:schemeClr val="tx1">
                    <a:lumMod val="95000"/>
                    <a:lumOff val="5000"/>
                  </a:schemeClr>
                </a:solidFill>
              </a:rPr>
              <a:t>Bilgisayar sistemleri</a:t>
            </a:r>
          </a:p>
          <a:p>
            <a:r>
              <a:rPr lang="tr-TR" b="1" dirty="0">
                <a:solidFill>
                  <a:schemeClr val="tx1">
                    <a:lumMod val="95000"/>
                    <a:lumOff val="5000"/>
                  </a:schemeClr>
                </a:solidFill>
              </a:rPr>
              <a:t>İnşaat </a:t>
            </a:r>
          </a:p>
          <a:p>
            <a:r>
              <a:rPr lang="tr-TR" b="1" dirty="0">
                <a:solidFill>
                  <a:schemeClr val="tx1">
                    <a:lumMod val="95000"/>
                    <a:lumOff val="5000"/>
                  </a:schemeClr>
                </a:solidFill>
              </a:rPr>
              <a:t>Makine</a:t>
            </a:r>
          </a:p>
          <a:p>
            <a:r>
              <a:rPr lang="tr-TR" b="1" dirty="0">
                <a:solidFill>
                  <a:schemeClr val="tx1">
                    <a:lumMod val="95000"/>
                    <a:lumOff val="5000"/>
                  </a:schemeClr>
                </a:solidFill>
              </a:rPr>
              <a:t>Çevre</a:t>
            </a:r>
          </a:p>
          <a:p>
            <a:pPr>
              <a:buNone/>
            </a:pPr>
            <a:endParaRPr lang="tr-TR" b="1" dirty="0">
              <a:solidFill>
                <a:srgbClr val="000000"/>
              </a:solidFill>
            </a:endParaRPr>
          </a:p>
        </p:txBody>
      </p:sp>
      <p:sp>
        <p:nvSpPr>
          <p:cNvPr id="4" name="3 İçerik Yer Tutucusu"/>
          <p:cNvSpPr>
            <a:spLocks noGrp="1"/>
          </p:cNvSpPr>
          <p:nvPr>
            <p:ph sz="quarter" idx="14"/>
          </p:nvPr>
        </p:nvSpPr>
        <p:spPr>
          <a:xfrm>
            <a:off x="4648200" y="1600200"/>
            <a:ext cx="4038600" cy="4925144"/>
          </a:xfrm>
        </p:spPr>
        <p:txBody>
          <a:bodyPr>
            <a:normAutofit/>
          </a:bodyPr>
          <a:lstStyle/>
          <a:p>
            <a:r>
              <a:rPr lang="tr-TR" b="1" dirty="0">
                <a:solidFill>
                  <a:schemeClr val="tx1">
                    <a:lumMod val="95000"/>
                    <a:lumOff val="5000"/>
                  </a:schemeClr>
                </a:solidFill>
              </a:rPr>
              <a:t>Tıp</a:t>
            </a:r>
          </a:p>
          <a:p>
            <a:r>
              <a:rPr lang="tr-TR" b="1" dirty="0">
                <a:solidFill>
                  <a:schemeClr val="tx1">
                    <a:lumMod val="95000"/>
                    <a:lumOff val="5000"/>
                  </a:schemeClr>
                </a:solidFill>
              </a:rPr>
              <a:t>Diş Hekimliği</a:t>
            </a:r>
          </a:p>
          <a:p>
            <a:r>
              <a:rPr lang="tr-TR" b="1" dirty="0">
                <a:solidFill>
                  <a:schemeClr val="tx1">
                    <a:lumMod val="95000"/>
                    <a:lumOff val="5000"/>
                  </a:schemeClr>
                </a:solidFill>
              </a:rPr>
              <a:t>Eczacılık</a:t>
            </a:r>
          </a:p>
          <a:p>
            <a:r>
              <a:rPr lang="tr-TR" b="1" dirty="0">
                <a:solidFill>
                  <a:schemeClr val="tx1">
                    <a:lumMod val="95000"/>
                    <a:lumOff val="5000"/>
                  </a:schemeClr>
                </a:solidFill>
              </a:rPr>
              <a:t>Moleküler Biyoloji ve Genetik</a:t>
            </a:r>
          </a:p>
          <a:p>
            <a:r>
              <a:rPr lang="tr-TR" b="1" dirty="0">
                <a:solidFill>
                  <a:schemeClr val="tx1">
                    <a:lumMod val="95000"/>
                    <a:lumOff val="5000"/>
                  </a:schemeClr>
                </a:solidFill>
              </a:rPr>
              <a:t>Beslenme ve Diyetetik </a:t>
            </a:r>
          </a:p>
          <a:p>
            <a:r>
              <a:rPr lang="tr-TR" b="1" dirty="0">
                <a:solidFill>
                  <a:schemeClr val="tx1">
                    <a:lumMod val="95000"/>
                    <a:lumOff val="5000"/>
                  </a:schemeClr>
                </a:solidFill>
              </a:rPr>
              <a:t>Fizyoterapi</a:t>
            </a:r>
          </a:p>
          <a:p>
            <a:r>
              <a:rPr lang="tr-TR" b="1" dirty="0" err="1">
                <a:solidFill>
                  <a:schemeClr val="tx1">
                    <a:lumMod val="95000"/>
                    <a:lumOff val="5000"/>
                  </a:schemeClr>
                </a:solidFill>
              </a:rPr>
              <a:t>Odyoloji</a:t>
            </a:r>
            <a:endParaRPr lang="tr-TR" b="1" dirty="0">
              <a:solidFill>
                <a:schemeClr val="tx1">
                  <a:lumMod val="95000"/>
                  <a:lumOff val="5000"/>
                </a:schemeClr>
              </a:solidFill>
            </a:endParaRPr>
          </a:p>
          <a:p>
            <a:r>
              <a:rPr lang="tr-TR" b="1" dirty="0" err="1">
                <a:solidFill>
                  <a:schemeClr val="tx1">
                    <a:lumMod val="95000"/>
                    <a:lumOff val="5000"/>
                  </a:schemeClr>
                </a:solidFill>
              </a:rPr>
              <a:t>Ergoterapi</a:t>
            </a:r>
            <a:endParaRPr lang="tr-TR"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solidFill>
                  <a:schemeClr val="accent4">
                    <a:lumMod val="75000"/>
                  </a:schemeClr>
                </a:solidFill>
              </a:rPr>
              <a:t>SAYISAL PUAN TÜRÜ İLE ÖĞRENCİ ALAN BÖLÜMLER</a:t>
            </a:r>
            <a:endParaRPr lang="tr-TR" dirty="0"/>
          </a:p>
        </p:txBody>
      </p:sp>
      <p:sp>
        <p:nvSpPr>
          <p:cNvPr id="3" name="2 İçerik Yer Tutucusu"/>
          <p:cNvSpPr>
            <a:spLocks noGrp="1"/>
          </p:cNvSpPr>
          <p:nvPr>
            <p:ph sz="quarter" idx="13"/>
          </p:nvPr>
        </p:nvSpPr>
        <p:spPr/>
        <p:txBody>
          <a:bodyPr>
            <a:normAutofit fontScale="77500" lnSpcReduction="20000"/>
          </a:bodyPr>
          <a:lstStyle/>
          <a:p>
            <a:r>
              <a:rPr lang="tr-TR" b="1" dirty="0">
                <a:solidFill>
                  <a:schemeClr val="tx1">
                    <a:lumMod val="95000"/>
                    <a:lumOff val="5000"/>
                  </a:schemeClr>
                </a:solidFill>
              </a:rPr>
              <a:t>Su ürünleri Mühendisliği </a:t>
            </a:r>
          </a:p>
          <a:p>
            <a:r>
              <a:rPr lang="tr-TR" b="1" dirty="0">
                <a:solidFill>
                  <a:schemeClr val="tx1">
                    <a:lumMod val="95000"/>
                    <a:lumOff val="5000"/>
                  </a:schemeClr>
                </a:solidFill>
              </a:rPr>
              <a:t>Bahçe Bitkileri ve </a:t>
            </a:r>
            <a:r>
              <a:rPr lang="tr-TR" b="1" dirty="0" err="1">
                <a:solidFill>
                  <a:schemeClr val="tx1">
                    <a:lumMod val="95000"/>
                    <a:lumOff val="5000"/>
                  </a:schemeClr>
                </a:solidFill>
              </a:rPr>
              <a:t>Zootekniği</a:t>
            </a:r>
            <a:endParaRPr lang="tr-TR" b="1" dirty="0">
              <a:solidFill>
                <a:schemeClr val="tx1">
                  <a:lumMod val="95000"/>
                  <a:lumOff val="5000"/>
                </a:schemeClr>
              </a:solidFill>
            </a:endParaRPr>
          </a:p>
          <a:p>
            <a:r>
              <a:rPr lang="tr-TR" b="1" dirty="0">
                <a:solidFill>
                  <a:schemeClr val="tx1">
                    <a:lumMod val="95000"/>
                    <a:lumOff val="5000"/>
                  </a:schemeClr>
                </a:solidFill>
              </a:rPr>
              <a:t>Deniz Ulaştırma </a:t>
            </a:r>
          </a:p>
          <a:p>
            <a:r>
              <a:rPr lang="tr-TR" b="1" dirty="0">
                <a:solidFill>
                  <a:schemeClr val="tx1">
                    <a:lumMod val="95000"/>
                    <a:lumOff val="5000"/>
                  </a:schemeClr>
                </a:solidFill>
              </a:rPr>
              <a:t>Gıda, </a:t>
            </a:r>
          </a:p>
          <a:p>
            <a:r>
              <a:rPr lang="tr-TR" b="1" dirty="0">
                <a:solidFill>
                  <a:schemeClr val="tx1">
                    <a:lumMod val="95000"/>
                    <a:lumOff val="5000"/>
                  </a:schemeClr>
                </a:solidFill>
              </a:rPr>
              <a:t>Elektrik, Elektronik,</a:t>
            </a:r>
          </a:p>
          <a:p>
            <a:r>
              <a:rPr lang="tr-TR" b="1" dirty="0">
                <a:solidFill>
                  <a:schemeClr val="tx1">
                    <a:lumMod val="95000"/>
                    <a:lumOff val="5000"/>
                  </a:schemeClr>
                </a:solidFill>
              </a:rPr>
              <a:t>Mimarlık,</a:t>
            </a:r>
          </a:p>
          <a:p>
            <a:r>
              <a:rPr lang="tr-TR" b="1" dirty="0">
                <a:solidFill>
                  <a:schemeClr val="tx1">
                    <a:lumMod val="95000"/>
                    <a:lumOff val="5000"/>
                  </a:schemeClr>
                </a:solidFill>
              </a:rPr>
              <a:t>İç Mimarlık, </a:t>
            </a:r>
          </a:p>
          <a:p>
            <a:r>
              <a:rPr lang="tr-TR" b="1" dirty="0">
                <a:solidFill>
                  <a:schemeClr val="tx1">
                    <a:lumMod val="95000"/>
                    <a:lumOff val="5000"/>
                  </a:schemeClr>
                </a:solidFill>
              </a:rPr>
              <a:t>Endüstri,</a:t>
            </a:r>
          </a:p>
          <a:p>
            <a:r>
              <a:rPr lang="tr-TR" b="1" dirty="0">
                <a:solidFill>
                  <a:schemeClr val="tx1">
                    <a:lumMod val="95000"/>
                    <a:lumOff val="5000"/>
                  </a:schemeClr>
                </a:solidFill>
              </a:rPr>
              <a:t>Gemi İnşaatı Mühendislikleri</a:t>
            </a:r>
            <a:endParaRPr lang="tr-TR" dirty="0">
              <a:solidFill>
                <a:schemeClr val="tx1">
                  <a:lumMod val="95000"/>
                  <a:lumOff val="5000"/>
                </a:schemeClr>
              </a:solidFill>
            </a:endParaRPr>
          </a:p>
          <a:p>
            <a:endParaRPr lang="tr-TR" dirty="0">
              <a:solidFill>
                <a:srgbClr val="7030A0"/>
              </a:solidFill>
            </a:endParaRPr>
          </a:p>
        </p:txBody>
      </p:sp>
      <p:sp>
        <p:nvSpPr>
          <p:cNvPr id="4" name="3 İçerik Yer Tutucusu"/>
          <p:cNvSpPr>
            <a:spLocks noGrp="1"/>
          </p:cNvSpPr>
          <p:nvPr>
            <p:ph sz="quarter" idx="14"/>
          </p:nvPr>
        </p:nvSpPr>
        <p:spPr>
          <a:xfrm>
            <a:off x="3779912" y="1268760"/>
            <a:ext cx="4530470" cy="4752528"/>
          </a:xfrm>
        </p:spPr>
        <p:txBody>
          <a:bodyPr>
            <a:normAutofit fontScale="85000" lnSpcReduction="20000"/>
          </a:bodyPr>
          <a:lstStyle/>
          <a:p>
            <a:r>
              <a:rPr lang="tr-TR" b="1" dirty="0" err="1">
                <a:solidFill>
                  <a:schemeClr val="tx1">
                    <a:lumMod val="95000"/>
                    <a:lumOff val="5000"/>
                  </a:schemeClr>
                </a:solidFill>
              </a:rPr>
              <a:t>Aktüerya</a:t>
            </a:r>
            <a:endParaRPr lang="tr-TR" b="1" dirty="0">
              <a:solidFill>
                <a:schemeClr val="tx1">
                  <a:lumMod val="95000"/>
                  <a:lumOff val="5000"/>
                </a:schemeClr>
              </a:solidFill>
            </a:endParaRPr>
          </a:p>
          <a:p>
            <a:r>
              <a:rPr lang="tr-TR" b="1" dirty="0">
                <a:solidFill>
                  <a:schemeClr val="tx1">
                    <a:lumMod val="95000"/>
                    <a:lumOff val="5000"/>
                  </a:schemeClr>
                </a:solidFill>
              </a:rPr>
              <a:t>İstatistik</a:t>
            </a:r>
          </a:p>
          <a:p>
            <a:r>
              <a:rPr lang="tr-TR" b="1" dirty="0">
                <a:solidFill>
                  <a:schemeClr val="tx1">
                    <a:lumMod val="95000"/>
                    <a:lumOff val="5000"/>
                  </a:schemeClr>
                </a:solidFill>
              </a:rPr>
              <a:t>Matematik</a:t>
            </a:r>
          </a:p>
          <a:p>
            <a:r>
              <a:rPr lang="tr-TR" b="1" dirty="0">
                <a:solidFill>
                  <a:schemeClr val="tx1">
                    <a:lumMod val="95000"/>
                    <a:lumOff val="5000"/>
                  </a:schemeClr>
                </a:solidFill>
              </a:rPr>
              <a:t>Matematik Öğretmenliği</a:t>
            </a:r>
          </a:p>
          <a:p>
            <a:r>
              <a:rPr lang="tr-TR" b="1" dirty="0">
                <a:solidFill>
                  <a:schemeClr val="tx1">
                    <a:lumMod val="95000"/>
                    <a:lumOff val="5000"/>
                  </a:schemeClr>
                </a:solidFill>
              </a:rPr>
              <a:t>Matematik Mühendisliği</a:t>
            </a:r>
          </a:p>
          <a:p>
            <a:r>
              <a:rPr lang="tr-TR" b="1" dirty="0">
                <a:solidFill>
                  <a:schemeClr val="tx1">
                    <a:lumMod val="95000"/>
                    <a:lumOff val="5000"/>
                  </a:schemeClr>
                </a:solidFill>
              </a:rPr>
              <a:t>Astronomi ve Uzay Bilimleri </a:t>
            </a:r>
          </a:p>
          <a:p>
            <a:r>
              <a:rPr lang="tr-TR" b="1" dirty="0">
                <a:solidFill>
                  <a:schemeClr val="tx1">
                    <a:lumMod val="95000"/>
                    <a:lumOff val="5000"/>
                  </a:schemeClr>
                </a:solidFill>
              </a:rPr>
              <a:t>Biyoloji</a:t>
            </a:r>
          </a:p>
          <a:p>
            <a:r>
              <a:rPr lang="tr-TR" b="1" dirty="0">
                <a:solidFill>
                  <a:schemeClr val="tx1">
                    <a:lumMod val="95000"/>
                    <a:lumOff val="5000"/>
                  </a:schemeClr>
                </a:solidFill>
              </a:rPr>
              <a:t>Fizik</a:t>
            </a:r>
          </a:p>
          <a:p>
            <a:r>
              <a:rPr lang="tr-TR" b="1" dirty="0">
                <a:solidFill>
                  <a:schemeClr val="tx1">
                    <a:lumMod val="95000"/>
                    <a:lumOff val="5000"/>
                  </a:schemeClr>
                </a:solidFill>
              </a:rPr>
              <a:t>Kimya bölümleri</a:t>
            </a:r>
          </a:p>
          <a:p>
            <a:r>
              <a:rPr lang="tr-TR" b="1" dirty="0">
                <a:solidFill>
                  <a:schemeClr val="tx1">
                    <a:lumMod val="95000"/>
                    <a:lumOff val="5000"/>
                  </a:schemeClr>
                </a:solidFill>
              </a:rPr>
              <a:t> Biyoloji</a:t>
            </a:r>
          </a:p>
          <a:p>
            <a:r>
              <a:rPr lang="tr-TR" b="1" dirty="0">
                <a:solidFill>
                  <a:schemeClr val="tx1">
                    <a:lumMod val="95000"/>
                    <a:lumOff val="5000"/>
                  </a:schemeClr>
                </a:solidFill>
              </a:rPr>
              <a:t>Fizik Öğretmenliği</a:t>
            </a:r>
          </a:p>
          <a:p>
            <a:r>
              <a:rPr lang="tr-TR" b="1" dirty="0">
                <a:solidFill>
                  <a:schemeClr val="tx1">
                    <a:lumMod val="95000"/>
                    <a:lumOff val="5000"/>
                  </a:schemeClr>
                </a:solidFill>
              </a:rPr>
              <a:t>Fen Bilgisi Öğretmenliği</a:t>
            </a:r>
          </a:p>
          <a:p>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73169" y="182597"/>
            <a:ext cx="7797662" cy="1158140"/>
          </a:xfrm>
        </p:spPr>
        <p:txBody>
          <a:bodyPr>
            <a:normAutofit fontScale="90000"/>
          </a:bodyPr>
          <a:lstStyle/>
          <a:p>
            <a:r>
              <a:rPr lang="tr-TR" dirty="0">
                <a:solidFill>
                  <a:schemeClr val="accent4">
                    <a:lumMod val="75000"/>
                  </a:schemeClr>
                </a:solidFill>
              </a:rPr>
              <a:t>EŞİT AĞIRLIK PUAN TÜRÜ İLE ÖĞRENCİ ALAN BÖLÜMLER</a:t>
            </a:r>
          </a:p>
        </p:txBody>
      </p:sp>
      <p:sp>
        <p:nvSpPr>
          <p:cNvPr id="3" name="2 İçerik Yer Tutucusu"/>
          <p:cNvSpPr>
            <a:spLocks noGrp="1"/>
          </p:cNvSpPr>
          <p:nvPr>
            <p:ph sz="quarter" idx="13"/>
          </p:nvPr>
        </p:nvSpPr>
        <p:spPr>
          <a:xfrm>
            <a:off x="457200" y="1340768"/>
            <a:ext cx="4038600" cy="5112568"/>
          </a:xfrm>
        </p:spPr>
        <p:txBody>
          <a:bodyPr>
            <a:normAutofit fontScale="85000" lnSpcReduction="10000"/>
          </a:bodyPr>
          <a:lstStyle/>
          <a:p>
            <a:r>
              <a:rPr lang="tr-TR" b="1" dirty="0">
                <a:solidFill>
                  <a:schemeClr val="tx1">
                    <a:lumMod val="95000"/>
                    <a:lumOff val="5000"/>
                  </a:schemeClr>
                </a:solidFill>
              </a:rPr>
              <a:t> </a:t>
            </a:r>
            <a:r>
              <a:rPr lang="tr-TR" sz="2600" b="1" dirty="0">
                <a:solidFill>
                  <a:schemeClr val="tx1">
                    <a:lumMod val="95000"/>
                    <a:lumOff val="5000"/>
                  </a:schemeClr>
                </a:solidFill>
              </a:rPr>
              <a:t>İktisat,</a:t>
            </a:r>
          </a:p>
          <a:p>
            <a:r>
              <a:rPr lang="tr-TR" sz="2600" b="1" dirty="0">
                <a:solidFill>
                  <a:schemeClr val="tx1">
                    <a:lumMod val="95000"/>
                    <a:lumOff val="5000"/>
                  </a:schemeClr>
                </a:solidFill>
              </a:rPr>
              <a:t> İşletme, </a:t>
            </a:r>
          </a:p>
          <a:p>
            <a:r>
              <a:rPr lang="tr-TR" sz="2600" b="1" dirty="0">
                <a:solidFill>
                  <a:schemeClr val="tx1">
                    <a:lumMod val="95000"/>
                    <a:lumOff val="5000"/>
                  </a:schemeClr>
                </a:solidFill>
              </a:rPr>
              <a:t>Maliye, </a:t>
            </a:r>
          </a:p>
          <a:p>
            <a:r>
              <a:rPr lang="tr-TR" sz="2600" b="1" dirty="0">
                <a:solidFill>
                  <a:schemeClr val="tx1">
                    <a:lumMod val="95000"/>
                    <a:lumOff val="5000"/>
                  </a:schemeClr>
                </a:solidFill>
              </a:rPr>
              <a:t>ÇEKO, </a:t>
            </a:r>
          </a:p>
          <a:p>
            <a:r>
              <a:rPr lang="tr-TR" sz="2600" b="1" dirty="0">
                <a:solidFill>
                  <a:schemeClr val="tx1">
                    <a:lumMod val="95000"/>
                    <a:lumOff val="5000"/>
                  </a:schemeClr>
                </a:solidFill>
              </a:rPr>
              <a:t>Ekonometri,</a:t>
            </a:r>
          </a:p>
          <a:p>
            <a:r>
              <a:rPr lang="tr-TR" sz="2600" b="1" dirty="0">
                <a:solidFill>
                  <a:schemeClr val="tx1">
                    <a:lumMod val="95000"/>
                    <a:lumOff val="5000"/>
                  </a:schemeClr>
                </a:solidFill>
              </a:rPr>
              <a:t> Bankacılık </a:t>
            </a:r>
          </a:p>
          <a:p>
            <a:r>
              <a:rPr lang="tr-TR" sz="2600" b="1" dirty="0">
                <a:solidFill>
                  <a:schemeClr val="tx1">
                    <a:lumMod val="95000"/>
                    <a:lumOff val="5000"/>
                  </a:schemeClr>
                </a:solidFill>
              </a:rPr>
              <a:t> Sigortacılık (Fakülte) Turizm ve Otelcilik (Fakülte),</a:t>
            </a:r>
          </a:p>
          <a:p>
            <a:r>
              <a:rPr lang="tr-TR" sz="2600" b="1" dirty="0">
                <a:solidFill>
                  <a:schemeClr val="tx1">
                    <a:lumMod val="95000"/>
                    <a:lumOff val="5000"/>
                  </a:schemeClr>
                </a:solidFill>
              </a:rPr>
              <a:t> İç Mimarlık ve Çevre Tasarımı </a:t>
            </a:r>
          </a:p>
          <a:p>
            <a:r>
              <a:rPr lang="tr-TR" sz="2600" b="1" dirty="0">
                <a:solidFill>
                  <a:schemeClr val="tx1">
                    <a:lumMod val="95000"/>
                    <a:lumOff val="5000"/>
                  </a:schemeClr>
                </a:solidFill>
              </a:rPr>
              <a:t>Antropoloji, </a:t>
            </a:r>
          </a:p>
          <a:p>
            <a:endParaRPr lang="tr-TR" sz="1200" b="1" dirty="0">
              <a:solidFill>
                <a:schemeClr val="tx1">
                  <a:lumMod val="95000"/>
                  <a:lumOff val="5000"/>
                </a:schemeClr>
              </a:solidFill>
            </a:endParaRPr>
          </a:p>
          <a:p>
            <a:endParaRPr lang="tr-TR" dirty="0"/>
          </a:p>
        </p:txBody>
      </p:sp>
      <p:sp>
        <p:nvSpPr>
          <p:cNvPr id="4" name="3 İçerik Yer Tutucusu"/>
          <p:cNvSpPr>
            <a:spLocks noGrp="1"/>
          </p:cNvSpPr>
          <p:nvPr>
            <p:ph sz="quarter" idx="14"/>
          </p:nvPr>
        </p:nvSpPr>
        <p:spPr>
          <a:xfrm>
            <a:off x="4648200" y="1412776"/>
            <a:ext cx="4038600" cy="5184576"/>
          </a:xfrm>
        </p:spPr>
        <p:txBody>
          <a:bodyPr>
            <a:normAutofit fontScale="92500" lnSpcReduction="10000"/>
          </a:bodyPr>
          <a:lstStyle/>
          <a:p>
            <a:r>
              <a:rPr lang="tr-TR" sz="2400" b="1" dirty="0">
                <a:solidFill>
                  <a:schemeClr val="tx1">
                    <a:lumMod val="95000"/>
                    <a:lumOff val="5000"/>
                  </a:schemeClr>
                </a:solidFill>
              </a:rPr>
              <a:t>Kamu Yönetimi, </a:t>
            </a:r>
          </a:p>
          <a:p>
            <a:r>
              <a:rPr lang="tr-TR" sz="2400" b="1" dirty="0">
                <a:solidFill>
                  <a:schemeClr val="tx1">
                    <a:lumMod val="95000"/>
                    <a:lumOff val="5000"/>
                  </a:schemeClr>
                </a:solidFill>
              </a:rPr>
              <a:t>Uluslararası İlişkiler ve Sınıf Öğretmenliği </a:t>
            </a:r>
          </a:p>
          <a:p>
            <a:r>
              <a:rPr lang="tr-TR" sz="2400" b="1" dirty="0">
                <a:solidFill>
                  <a:schemeClr val="tx1">
                    <a:lumMod val="95000"/>
                    <a:lumOff val="5000"/>
                  </a:schemeClr>
                </a:solidFill>
              </a:rPr>
              <a:t>Hukuk,</a:t>
            </a:r>
          </a:p>
          <a:p>
            <a:r>
              <a:rPr lang="tr-TR" sz="2400" b="1" dirty="0">
                <a:solidFill>
                  <a:schemeClr val="tx1">
                    <a:lumMod val="95000"/>
                    <a:lumOff val="5000"/>
                  </a:schemeClr>
                </a:solidFill>
              </a:rPr>
              <a:t> Psikoloji, </a:t>
            </a:r>
          </a:p>
          <a:p>
            <a:r>
              <a:rPr lang="tr-TR" sz="2400" b="1" dirty="0">
                <a:solidFill>
                  <a:schemeClr val="tx1">
                    <a:lumMod val="95000"/>
                    <a:lumOff val="5000"/>
                  </a:schemeClr>
                </a:solidFill>
              </a:rPr>
              <a:t>Sosyoloji, </a:t>
            </a:r>
          </a:p>
          <a:p>
            <a:r>
              <a:rPr lang="tr-TR" sz="2400" b="1" dirty="0">
                <a:solidFill>
                  <a:schemeClr val="tx1">
                    <a:lumMod val="95000"/>
                    <a:lumOff val="5000"/>
                  </a:schemeClr>
                </a:solidFill>
              </a:rPr>
              <a:t>Felsefe, </a:t>
            </a:r>
          </a:p>
          <a:p>
            <a:r>
              <a:rPr lang="tr-TR" sz="2400" b="1" dirty="0">
                <a:solidFill>
                  <a:schemeClr val="tx1">
                    <a:lumMod val="95000"/>
                    <a:lumOff val="5000"/>
                  </a:schemeClr>
                </a:solidFill>
              </a:rPr>
              <a:t>Rehberlik ve Psikolojik Danışmanlık, </a:t>
            </a:r>
          </a:p>
          <a:p>
            <a:r>
              <a:rPr lang="tr-TR" sz="2400" b="1" dirty="0">
                <a:solidFill>
                  <a:schemeClr val="tx1">
                    <a:lumMod val="95000"/>
                    <a:lumOff val="5000"/>
                  </a:schemeClr>
                </a:solidFill>
              </a:rPr>
              <a:t>Sosyal Hizmet, </a:t>
            </a:r>
          </a:p>
          <a:p>
            <a:r>
              <a:rPr lang="tr-TR" sz="2400" b="1" dirty="0">
                <a:solidFill>
                  <a:schemeClr val="tx1">
                    <a:lumMod val="95000"/>
                    <a:lumOff val="5000"/>
                  </a:schemeClr>
                </a:solidFill>
              </a:rPr>
              <a:t>Arkeoloji </a:t>
            </a:r>
          </a:p>
          <a:p>
            <a:pPr>
              <a:buNone/>
            </a:pPr>
            <a:endParaRPr lang="tr-TR" sz="2400" b="1" dirty="0">
              <a:solidFill>
                <a:srgbClr val="000000"/>
              </a:solidFill>
            </a:endParaRPr>
          </a:p>
          <a:p>
            <a:endParaRPr lang="tr-TR"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60648"/>
            <a:ext cx="7797662" cy="1158140"/>
          </a:xfrm>
        </p:spPr>
        <p:txBody>
          <a:bodyPr>
            <a:normAutofit fontScale="90000"/>
          </a:bodyPr>
          <a:lstStyle/>
          <a:p>
            <a:r>
              <a:rPr lang="tr-TR" dirty="0">
                <a:solidFill>
                  <a:srgbClr val="002060"/>
                </a:solidFill>
              </a:rPr>
              <a:t>SÖZEL PUAN TÜRÜ İLE ÖĞRENCİ ALACAK BÖLÜMLER</a:t>
            </a:r>
          </a:p>
        </p:txBody>
      </p:sp>
      <p:sp>
        <p:nvSpPr>
          <p:cNvPr id="3" name="2 İçerik Yer Tutucusu"/>
          <p:cNvSpPr>
            <a:spLocks noGrp="1"/>
          </p:cNvSpPr>
          <p:nvPr>
            <p:ph sz="quarter" idx="13"/>
          </p:nvPr>
        </p:nvSpPr>
        <p:spPr>
          <a:xfrm>
            <a:off x="457200" y="1600200"/>
            <a:ext cx="4402832" cy="4709120"/>
          </a:xfrm>
        </p:spPr>
        <p:txBody>
          <a:bodyPr>
            <a:normAutofit/>
          </a:bodyPr>
          <a:lstStyle/>
          <a:p>
            <a:pPr>
              <a:spcBef>
                <a:spcPct val="50000"/>
              </a:spcBef>
            </a:pPr>
            <a:r>
              <a:rPr lang="tr-TR" b="1" dirty="0">
                <a:solidFill>
                  <a:schemeClr val="tx1">
                    <a:lumMod val="95000"/>
                    <a:lumOff val="5000"/>
                  </a:schemeClr>
                </a:solidFill>
              </a:rPr>
              <a:t>Coğrafya </a:t>
            </a:r>
            <a:r>
              <a:rPr lang="tr-TR" b="1" dirty="0" err="1">
                <a:solidFill>
                  <a:schemeClr val="tx1">
                    <a:lumMod val="95000"/>
                    <a:lumOff val="5000"/>
                  </a:schemeClr>
                </a:solidFill>
              </a:rPr>
              <a:t>Öğr</a:t>
            </a:r>
            <a:r>
              <a:rPr lang="tr-TR" b="1" dirty="0">
                <a:solidFill>
                  <a:schemeClr val="tx1">
                    <a:lumMod val="95000"/>
                    <a:lumOff val="5000"/>
                  </a:schemeClr>
                </a:solidFill>
              </a:rPr>
              <a:t>,</a:t>
            </a:r>
          </a:p>
          <a:p>
            <a:pPr>
              <a:spcBef>
                <a:spcPct val="50000"/>
              </a:spcBef>
            </a:pPr>
            <a:r>
              <a:rPr lang="tr-TR" b="1" dirty="0">
                <a:solidFill>
                  <a:schemeClr val="tx1">
                    <a:lumMod val="95000"/>
                    <a:lumOff val="5000"/>
                  </a:schemeClr>
                </a:solidFill>
              </a:rPr>
              <a:t>Sosyal Bilgiler Öğretmenliği, </a:t>
            </a:r>
          </a:p>
          <a:p>
            <a:pPr>
              <a:spcBef>
                <a:spcPct val="50000"/>
              </a:spcBef>
            </a:pPr>
            <a:r>
              <a:rPr lang="tr-TR" b="1" dirty="0">
                <a:solidFill>
                  <a:schemeClr val="tx1">
                    <a:lumMod val="95000"/>
                    <a:lumOff val="5000"/>
                  </a:schemeClr>
                </a:solidFill>
              </a:rPr>
              <a:t>Halkla İlişkiler, </a:t>
            </a:r>
          </a:p>
          <a:p>
            <a:pPr>
              <a:spcBef>
                <a:spcPct val="50000"/>
              </a:spcBef>
            </a:pPr>
            <a:r>
              <a:rPr lang="tr-TR" b="1" dirty="0">
                <a:solidFill>
                  <a:schemeClr val="tx1">
                    <a:lumMod val="95000"/>
                    <a:lumOff val="5000"/>
                  </a:schemeClr>
                </a:solidFill>
              </a:rPr>
              <a:t>Gazetecilik, </a:t>
            </a:r>
          </a:p>
          <a:p>
            <a:pPr>
              <a:spcBef>
                <a:spcPct val="50000"/>
              </a:spcBef>
            </a:pPr>
            <a:r>
              <a:rPr lang="tr-TR" b="1" dirty="0">
                <a:solidFill>
                  <a:schemeClr val="tx1">
                    <a:lumMod val="95000"/>
                    <a:lumOff val="5000"/>
                  </a:schemeClr>
                </a:solidFill>
              </a:rPr>
              <a:t>Gastronomi ve Mutfak </a:t>
            </a:r>
          </a:p>
          <a:p>
            <a:pPr>
              <a:spcBef>
                <a:spcPct val="50000"/>
              </a:spcBef>
            </a:pPr>
            <a:r>
              <a:rPr lang="tr-TR" b="1" dirty="0">
                <a:solidFill>
                  <a:schemeClr val="tx1">
                    <a:lumMod val="95000"/>
                    <a:lumOff val="5000"/>
                  </a:schemeClr>
                </a:solidFill>
              </a:rPr>
              <a:t>Türkçe öğretmenliği, </a:t>
            </a:r>
          </a:p>
        </p:txBody>
      </p:sp>
      <p:sp>
        <p:nvSpPr>
          <p:cNvPr id="4" name="3 İçerik Yer Tutucusu"/>
          <p:cNvSpPr>
            <a:spLocks noGrp="1"/>
          </p:cNvSpPr>
          <p:nvPr>
            <p:ph sz="quarter" idx="14"/>
          </p:nvPr>
        </p:nvSpPr>
        <p:spPr>
          <a:xfrm>
            <a:off x="5076056" y="1600200"/>
            <a:ext cx="3610744" cy="4525963"/>
          </a:xfrm>
        </p:spPr>
        <p:txBody>
          <a:bodyPr>
            <a:normAutofit/>
          </a:bodyPr>
          <a:lstStyle/>
          <a:p>
            <a:pPr>
              <a:spcBef>
                <a:spcPct val="50000"/>
              </a:spcBef>
            </a:pPr>
            <a:r>
              <a:rPr lang="tr-TR" b="1" dirty="0">
                <a:solidFill>
                  <a:schemeClr val="tx1">
                    <a:lumMod val="95000"/>
                    <a:lumOff val="5000"/>
                  </a:schemeClr>
                </a:solidFill>
              </a:rPr>
              <a:t>Türk Dili ve Edebiyatı, </a:t>
            </a:r>
          </a:p>
          <a:p>
            <a:pPr>
              <a:spcBef>
                <a:spcPct val="50000"/>
              </a:spcBef>
            </a:pPr>
            <a:r>
              <a:rPr lang="tr-TR" b="1" dirty="0">
                <a:solidFill>
                  <a:schemeClr val="tx1">
                    <a:lumMod val="95000"/>
                    <a:lumOff val="5000"/>
                  </a:schemeClr>
                </a:solidFill>
              </a:rPr>
              <a:t>Tarih</a:t>
            </a:r>
          </a:p>
          <a:p>
            <a:pPr>
              <a:spcBef>
                <a:spcPct val="50000"/>
              </a:spcBef>
            </a:pPr>
            <a:r>
              <a:rPr lang="tr-TR" b="1" dirty="0">
                <a:solidFill>
                  <a:schemeClr val="tx1">
                    <a:lumMod val="95000"/>
                    <a:lumOff val="5000"/>
                  </a:schemeClr>
                </a:solidFill>
              </a:rPr>
              <a:t> Sanat Tarihi,</a:t>
            </a:r>
          </a:p>
          <a:p>
            <a:pPr>
              <a:spcBef>
                <a:spcPct val="50000"/>
              </a:spcBef>
            </a:pPr>
            <a:r>
              <a:rPr lang="tr-TR" b="1" dirty="0">
                <a:solidFill>
                  <a:schemeClr val="tx1">
                    <a:lumMod val="95000"/>
                    <a:lumOff val="5000"/>
                  </a:schemeClr>
                </a:solidFill>
              </a:rPr>
              <a:t> Radyo ve Televizyon,</a:t>
            </a:r>
          </a:p>
          <a:p>
            <a:pPr>
              <a:spcBef>
                <a:spcPct val="50000"/>
              </a:spcBef>
            </a:pPr>
            <a:r>
              <a:rPr lang="tr-TR" b="1" dirty="0">
                <a:solidFill>
                  <a:schemeClr val="tx1">
                    <a:lumMod val="95000"/>
                    <a:lumOff val="5000"/>
                  </a:schemeClr>
                </a:solidFill>
              </a:rPr>
              <a:t> Sümeroloji,</a:t>
            </a:r>
          </a:p>
          <a:p>
            <a:pPr>
              <a:spcBef>
                <a:spcPct val="50000"/>
              </a:spcBef>
            </a:pPr>
            <a:r>
              <a:rPr lang="tr-TR" b="1" dirty="0">
                <a:solidFill>
                  <a:schemeClr val="tx1">
                    <a:lumMod val="95000"/>
                    <a:lumOff val="5000"/>
                  </a:schemeClr>
                </a:solidFill>
              </a:rPr>
              <a:t>Hititoloji, </a:t>
            </a:r>
          </a:p>
          <a:p>
            <a:pPr>
              <a:spcBef>
                <a:spcPct val="50000"/>
              </a:spcBef>
            </a:pPr>
            <a:r>
              <a:rPr lang="tr-TR" b="1" dirty="0">
                <a:solidFill>
                  <a:schemeClr val="tx1">
                    <a:lumMod val="95000"/>
                    <a:lumOff val="5000"/>
                  </a:schemeClr>
                </a:solidFill>
              </a:rPr>
              <a:t>Rekreasyon Yönetimi </a:t>
            </a:r>
            <a:endParaRPr lang="tr-TR" dirty="0">
              <a:solidFill>
                <a:schemeClr val="tx1">
                  <a:lumMod val="95000"/>
                  <a:lumOff val="5000"/>
                </a:schemeClr>
              </a:solidFill>
            </a:endParaRPr>
          </a:p>
          <a:p>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5854"/>
            <a:ext cx="7797662" cy="1151965"/>
          </a:xfrm>
        </p:spPr>
        <p:txBody>
          <a:bodyPr>
            <a:normAutofit fontScale="90000"/>
          </a:bodyPr>
          <a:lstStyle/>
          <a:p>
            <a:r>
              <a:rPr lang="tr-TR" dirty="0">
                <a:solidFill>
                  <a:srgbClr val="7030A0"/>
                </a:solidFill>
              </a:rPr>
              <a:t>DİL PUAN TÜRÜ İLE ÖĞRENCİ ALAN BÖLÜMLER</a:t>
            </a:r>
          </a:p>
        </p:txBody>
      </p:sp>
      <p:sp>
        <p:nvSpPr>
          <p:cNvPr id="3" name="2 İçerik Yer Tutucusu"/>
          <p:cNvSpPr>
            <a:spLocks noGrp="1"/>
          </p:cNvSpPr>
          <p:nvPr>
            <p:ph sz="quarter" idx="13"/>
          </p:nvPr>
        </p:nvSpPr>
        <p:spPr>
          <a:xfrm>
            <a:off x="35496" y="1124744"/>
            <a:ext cx="8856984" cy="5001419"/>
          </a:xfrm>
        </p:spPr>
        <p:txBody>
          <a:bodyPr>
            <a:normAutofit/>
          </a:bodyPr>
          <a:lstStyle/>
          <a:p>
            <a:pPr algn="just">
              <a:buNone/>
            </a:pPr>
            <a:r>
              <a:rPr lang="tr-TR" sz="1000" b="1" dirty="0">
                <a:solidFill>
                  <a:schemeClr val="tx1">
                    <a:lumMod val="95000"/>
                    <a:lumOff val="5000"/>
                  </a:schemeClr>
                </a:solidFill>
                <a:latin typeface="Arial" panose="020B0604020202020204" pitchFamily="34" charset="0"/>
                <a:cs typeface="Arial" panose="020B0604020202020204" pitchFamily="34" charset="0"/>
              </a:rPr>
              <a:t> İngilizce, Almanca ve Fransızca Öğretmenlikleri, Amerikan Kültürü ve Edebiyatı, İngiliz Dili ve Edebiyatı, Alman Dili ve Edebiyatı, Fransız Dili ve Edebiyatı, </a:t>
            </a:r>
            <a:r>
              <a:rPr lang="tr-TR" sz="1000" b="1" dirty="0" err="1">
                <a:solidFill>
                  <a:schemeClr val="tx1">
                    <a:lumMod val="95000"/>
                    <a:lumOff val="5000"/>
                  </a:schemeClr>
                </a:solidFill>
                <a:latin typeface="Arial" panose="020B0604020202020204" pitchFamily="34" charset="0"/>
                <a:cs typeface="Arial" panose="020B0604020202020204" pitchFamily="34" charset="0"/>
              </a:rPr>
              <a:t>Çeviribilim</a:t>
            </a:r>
            <a:r>
              <a:rPr lang="tr-TR" sz="1000" b="1" dirty="0">
                <a:solidFill>
                  <a:schemeClr val="tx1">
                    <a:lumMod val="95000"/>
                    <a:lumOff val="5000"/>
                  </a:schemeClr>
                </a:solidFill>
                <a:latin typeface="Arial" panose="020B0604020202020204" pitchFamily="34" charset="0"/>
                <a:cs typeface="Arial" panose="020B0604020202020204" pitchFamily="34" charset="0"/>
              </a:rPr>
              <a:t> (Alm., İng, </a:t>
            </a:r>
            <a:r>
              <a:rPr lang="tr-TR" sz="1000" b="1" dirty="0" err="1">
                <a:solidFill>
                  <a:schemeClr val="tx1">
                    <a:lumMod val="95000"/>
                    <a:lumOff val="5000"/>
                  </a:schemeClr>
                </a:solidFill>
                <a:latin typeface="Arial" panose="020B0604020202020204" pitchFamily="34" charset="0"/>
                <a:cs typeface="Arial" panose="020B0604020202020204" pitchFamily="34" charset="0"/>
              </a:rPr>
              <a:t>Fran</a:t>
            </a:r>
            <a:r>
              <a:rPr lang="tr-TR" sz="1000" b="1" dirty="0">
                <a:solidFill>
                  <a:schemeClr val="tx1">
                    <a:lumMod val="95000"/>
                    <a:lumOff val="5000"/>
                  </a:schemeClr>
                </a:solidFill>
                <a:latin typeface="Arial" panose="020B0604020202020204" pitchFamily="34" charset="0"/>
                <a:cs typeface="Arial" panose="020B0604020202020204" pitchFamily="34" charset="0"/>
              </a:rPr>
              <a:t>.), İngiliz Dil Bilimi, Karşılaştırmalı Edebiyat (Alm., İng., </a:t>
            </a:r>
            <a:r>
              <a:rPr lang="tr-TR" sz="1000" b="1" dirty="0" err="1">
                <a:solidFill>
                  <a:schemeClr val="tx1">
                    <a:lumMod val="95000"/>
                    <a:lumOff val="5000"/>
                  </a:schemeClr>
                </a:solidFill>
                <a:latin typeface="Arial" panose="020B0604020202020204" pitchFamily="34" charset="0"/>
                <a:cs typeface="Arial" panose="020B0604020202020204" pitchFamily="34" charset="0"/>
              </a:rPr>
              <a:t>Fran</a:t>
            </a:r>
            <a:r>
              <a:rPr lang="tr-TR" sz="1000" b="1" dirty="0">
                <a:solidFill>
                  <a:schemeClr val="tx1">
                    <a:lumMod val="95000"/>
                    <a:lumOff val="5000"/>
                  </a:schemeClr>
                </a:solidFill>
                <a:latin typeface="Arial" panose="020B0604020202020204" pitchFamily="34" charset="0"/>
                <a:cs typeface="Arial" panose="020B0604020202020204" pitchFamily="34" charset="0"/>
              </a:rPr>
              <a:t>.), Mütercim-Tercümanlık (Alm., İng., </a:t>
            </a:r>
            <a:r>
              <a:rPr lang="tr-TR" sz="1000" b="1" dirty="0" err="1">
                <a:solidFill>
                  <a:schemeClr val="tx1">
                    <a:lumMod val="95000"/>
                    <a:lumOff val="5000"/>
                  </a:schemeClr>
                </a:solidFill>
                <a:latin typeface="Arial" panose="020B0604020202020204" pitchFamily="34" charset="0"/>
                <a:cs typeface="Arial" panose="020B0604020202020204" pitchFamily="34" charset="0"/>
              </a:rPr>
              <a:t>Fran</a:t>
            </a:r>
            <a:r>
              <a:rPr lang="tr-TR" sz="1000" b="1" dirty="0">
                <a:solidFill>
                  <a:schemeClr val="tx1">
                    <a:lumMod val="95000"/>
                    <a:lumOff val="5000"/>
                  </a:schemeClr>
                </a:solidFill>
                <a:latin typeface="Arial" panose="020B0604020202020204" pitchFamily="34" charset="0"/>
                <a:cs typeface="Arial" panose="020B0604020202020204" pitchFamily="34" charset="0"/>
              </a:rPr>
              <a:t>.), Turizm Rehberliği (Alm., İng., </a:t>
            </a:r>
            <a:r>
              <a:rPr lang="tr-TR" sz="1000" b="1" dirty="0" err="1">
                <a:solidFill>
                  <a:schemeClr val="tx1">
                    <a:lumMod val="95000"/>
                    <a:lumOff val="5000"/>
                  </a:schemeClr>
                </a:solidFill>
                <a:latin typeface="Arial" panose="020B0604020202020204" pitchFamily="34" charset="0"/>
                <a:cs typeface="Arial" panose="020B0604020202020204" pitchFamily="34" charset="0"/>
              </a:rPr>
              <a:t>Fran</a:t>
            </a:r>
            <a:r>
              <a:rPr lang="tr-TR" sz="1000" b="1" dirty="0">
                <a:solidFill>
                  <a:schemeClr val="tx1">
                    <a:lumMod val="95000"/>
                    <a:lumOff val="5000"/>
                  </a:schemeClr>
                </a:solidFill>
                <a:latin typeface="Arial" panose="020B0604020202020204" pitchFamily="34" charset="0"/>
                <a:cs typeface="Arial" panose="020B0604020202020204" pitchFamily="34" charset="0"/>
              </a:rPr>
              <a:t>.)</a:t>
            </a:r>
          </a:p>
          <a:p>
            <a:pPr algn="just"/>
            <a:endParaRPr lang="tr-TR" sz="1000" b="1" dirty="0">
              <a:solidFill>
                <a:schemeClr val="tx1">
                  <a:lumMod val="95000"/>
                  <a:lumOff val="5000"/>
                </a:schemeClr>
              </a:solidFill>
              <a:latin typeface="Arial" panose="020B0604020202020204" pitchFamily="34" charset="0"/>
              <a:cs typeface="Arial" panose="020B0604020202020204" pitchFamily="34" charset="0"/>
            </a:endParaRPr>
          </a:p>
          <a:p>
            <a:pPr algn="just">
              <a:buNone/>
            </a:pPr>
            <a:r>
              <a:rPr lang="tr-TR" sz="1000" b="1" dirty="0">
                <a:solidFill>
                  <a:schemeClr val="tx1">
                    <a:lumMod val="95000"/>
                    <a:lumOff val="5000"/>
                  </a:schemeClr>
                </a:solidFill>
                <a:latin typeface="Arial" panose="020B0604020202020204" pitchFamily="34" charset="0"/>
                <a:cs typeface="Arial" panose="020B0604020202020204" pitchFamily="34" charset="0"/>
              </a:rPr>
              <a:t> Arnavutça, Boşnakça, Bulgar Dili ve Edebiyatı, Çağdaş Yunan Dili ve Edebiyatı, </a:t>
            </a:r>
            <a:r>
              <a:rPr lang="tr-TR" sz="1000" b="1" dirty="0" err="1">
                <a:solidFill>
                  <a:schemeClr val="tx1">
                    <a:lumMod val="95000"/>
                    <a:lumOff val="5000"/>
                  </a:schemeClr>
                </a:solidFill>
                <a:latin typeface="Arial" panose="020B0604020202020204" pitchFamily="34" charset="0"/>
                <a:cs typeface="Arial" panose="020B0604020202020204" pitchFamily="34" charset="0"/>
              </a:rPr>
              <a:t>Çeviribilim</a:t>
            </a:r>
            <a:r>
              <a:rPr lang="tr-TR" sz="1000" b="1" dirty="0">
                <a:solidFill>
                  <a:schemeClr val="tx1">
                    <a:lumMod val="95000"/>
                    <a:lumOff val="5000"/>
                  </a:schemeClr>
                </a:solidFill>
                <a:latin typeface="Arial" panose="020B0604020202020204" pitchFamily="34" charset="0"/>
                <a:cs typeface="Arial" panose="020B0604020202020204" pitchFamily="34" charset="0"/>
              </a:rPr>
              <a:t> (Batı bilimleri), Dilbilim (Batı dilleri), Eski Yunan Dili ve Edebiyatı, İspanyol Dili ve Edebiyatı, İtalyan Dili ve Edebiyatı, Karşılaştırmalı Edebiyat (Batı Dilleri), Latin Dili ve Edebiyatı, Leh Dili ve Edebiyatı, Mütercim-Tercümanlık (Batı Dilleri), Turizm Rehberliği (Batı Dilleri), Yunan Dili ve Edebiyatı, Yunanca</a:t>
            </a:r>
          </a:p>
          <a:p>
            <a:pPr algn="just"/>
            <a:endParaRPr lang="tr-TR" sz="1000" b="1" dirty="0">
              <a:solidFill>
                <a:schemeClr val="tx1">
                  <a:lumMod val="95000"/>
                  <a:lumOff val="5000"/>
                </a:schemeClr>
              </a:solidFill>
              <a:latin typeface="Arial" panose="020B0604020202020204" pitchFamily="34" charset="0"/>
              <a:cs typeface="Arial" panose="020B0604020202020204" pitchFamily="34" charset="0"/>
            </a:endParaRPr>
          </a:p>
          <a:p>
            <a:pPr algn="just">
              <a:buNone/>
            </a:pPr>
            <a:r>
              <a:rPr lang="tr-TR" sz="1000" dirty="0">
                <a:solidFill>
                  <a:schemeClr val="tx1">
                    <a:lumMod val="95000"/>
                    <a:lumOff val="5000"/>
                  </a:schemeClr>
                </a:solidFill>
                <a:latin typeface="Arial" panose="020B0604020202020204" pitchFamily="34" charset="0"/>
                <a:cs typeface="Arial" panose="020B0604020202020204" pitchFamily="34" charset="0"/>
              </a:rPr>
              <a:t> </a:t>
            </a:r>
            <a:r>
              <a:rPr lang="tr-TR" sz="1000" b="1" dirty="0">
                <a:solidFill>
                  <a:schemeClr val="tx1">
                    <a:lumMod val="95000"/>
                    <a:lumOff val="5000"/>
                  </a:schemeClr>
                </a:solidFill>
                <a:latin typeface="Arial" panose="020B0604020202020204" pitchFamily="34" charset="0"/>
                <a:cs typeface="Arial" panose="020B0604020202020204" pitchFamily="34" charset="0"/>
              </a:rPr>
              <a:t>Arap dili ve edebiyatı, Arapça öğretmenliği, </a:t>
            </a:r>
            <a:r>
              <a:rPr lang="tr-TR" sz="1000" b="1" dirty="0" err="1">
                <a:solidFill>
                  <a:schemeClr val="tx1">
                    <a:lumMod val="95000"/>
                    <a:lumOff val="5000"/>
                  </a:schemeClr>
                </a:solidFill>
                <a:latin typeface="Arial" panose="020B0604020202020204" pitchFamily="34" charset="0"/>
                <a:cs typeface="Arial" panose="020B0604020202020204" pitchFamily="34" charset="0"/>
              </a:rPr>
              <a:t>Çeviribilim</a:t>
            </a:r>
            <a:r>
              <a:rPr lang="tr-TR" sz="1000" b="1" dirty="0">
                <a:solidFill>
                  <a:schemeClr val="tx1">
                    <a:lumMod val="95000"/>
                    <a:lumOff val="5000"/>
                  </a:schemeClr>
                </a:solidFill>
                <a:latin typeface="Arial" panose="020B0604020202020204" pitchFamily="34" charset="0"/>
                <a:cs typeface="Arial" panose="020B0604020202020204" pitchFamily="34" charset="0"/>
              </a:rPr>
              <a:t> (Doğu Dilleri), Çin Dili ve Edebiyatı, Fars Dili ve Edebiyatı, Dilbilim (Doğu Dilleri), Gürcü Dili ve Edebiyatı, Hindoloji, </a:t>
            </a:r>
            <a:r>
              <a:rPr lang="tr-TR" sz="1000" b="1" dirty="0" err="1">
                <a:solidFill>
                  <a:schemeClr val="tx1">
                    <a:lumMod val="95000"/>
                    <a:lumOff val="5000"/>
                  </a:schemeClr>
                </a:solidFill>
                <a:latin typeface="Arial" panose="020B0604020202020204" pitchFamily="34" charset="0"/>
                <a:cs typeface="Arial" panose="020B0604020202020204" pitchFamily="34" charset="0"/>
              </a:rPr>
              <a:t>Hungaroloji</a:t>
            </a:r>
            <a:r>
              <a:rPr lang="tr-TR" sz="1000" b="1" dirty="0">
                <a:solidFill>
                  <a:schemeClr val="tx1">
                    <a:lumMod val="95000"/>
                    <a:lumOff val="5000"/>
                  </a:schemeClr>
                </a:solidFill>
                <a:latin typeface="Arial" panose="020B0604020202020204" pitchFamily="34" charset="0"/>
                <a:cs typeface="Arial" panose="020B0604020202020204" pitchFamily="34" charset="0"/>
              </a:rPr>
              <a:t>, Japon Dili ve Edebiyatı, Japonca Öğretmenliği, Karşılaştırmalı Edebiyat (Doğu Dilleri), Kore Dili ve Edebiyatı, Mütercim-Tercümanlık (Doğu Dilleri), Rus Dili ve Edebiyatı, Sinoloji, Turizm Rehberliği (Doğu Dilleri, Urdu Dili ve Edebiyatı</a:t>
            </a:r>
          </a:p>
          <a:p>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323528" y="260648"/>
            <a:ext cx="8064896" cy="3311189"/>
          </a:xfrm>
          <a:gradFill>
            <a:gsLst>
              <a:gs pos="0">
                <a:schemeClr val="bg2">
                  <a:tint val="90000"/>
                  <a:satMod val="92000"/>
                  <a:lumMod val="120000"/>
                </a:schemeClr>
              </a:gs>
              <a:gs pos="100000">
                <a:schemeClr val="bg2">
                  <a:shade val="98000"/>
                  <a:satMod val="120000"/>
                  <a:lumMod val="98000"/>
                </a:schemeClr>
              </a:gs>
            </a:gsLst>
            <a:lin ang="2700000" scaled="1"/>
          </a:gradFill>
        </p:spPr>
        <p:txBody>
          <a:bodyPr>
            <a:normAutofit/>
          </a:bodyPr>
          <a:lstStyle/>
          <a:p>
            <a:pPr>
              <a:buNone/>
            </a:pPr>
            <a:r>
              <a:rPr lang="tr-TR" sz="4000" dirty="0"/>
              <a:t>..DİNLEDİĞİNİZ İÇİN TEŞE        ÜR EDERİM..</a:t>
            </a:r>
          </a:p>
        </p:txBody>
      </p:sp>
      <p:sp>
        <p:nvSpPr>
          <p:cNvPr id="2" name="Dikdörtgen 1">
            <a:extLst>
              <a:ext uri="{FF2B5EF4-FFF2-40B4-BE49-F238E27FC236}">
                <a16:creationId xmlns:a16="http://schemas.microsoft.com/office/drawing/2014/main" xmlns="" id="{EA23831D-8C60-40A8-A084-07458A24447D}"/>
              </a:ext>
            </a:extLst>
          </p:cNvPr>
          <p:cNvSpPr/>
          <p:nvPr/>
        </p:nvSpPr>
        <p:spPr>
          <a:xfrm flipH="1">
            <a:off x="5220072" y="1636951"/>
            <a:ext cx="864096" cy="923330"/>
          </a:xfrm>
          <a:prstGeom prst="rect">
            <a:avLst/>
          </a:prstGeom>
          <a:noFill/>
        </p:spPr>
        <p:txBody>
          <a:bodyPr wrap="square" lIns="91440" tIns="45720" rIns="91440" bIns="45720">
            <a:spAutoFit/>
          </a:bodyPr>
          <a:lstStyle/>
          <a:p>
            <a:pPr algn="ctr"/>
            <a:r>
              <a:rPr lang="tr-T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a:t>
            </a:r>
          </a:p>
        </p:txBody>
      </p:sp>
      <p:sp>
        <p:nvSpPr>
          <p:cNvPr id="5" name="Dikdörtgen 4">
            <a:extLst>
              <a:ext uri="{FF2B5EF4-FFF2-40B4-BE49-F238E27FC236}">
                <a16:creationId xmlns:a16="http://schemas.microsoft.com/office/drawing/2014/main" xmlns="" id="{48647D83-AF7D-41A0-AD06-975B6B65EDB1}"/>
              </a:ext>
            </a:extLst>
          </p:cNvPr>
          <p:cNvSpPr/>
          <p:nvPr/>
        </p:nvSpPr>
        <p:spPr>
          <a:xfrm rot="10800000">
            <a:off x="5144120" y="1195573"/>
            <a:ext cx="360040" cy="923330"/>
          </a:xfrm>
          <a:prstGeom prst="rect">
            <a:avLst/>
          </a:prstGeom>
          <a:noFill/>
        </p:spPr>
        <p:txBody>
          <a:bodyPr wrap="square" lIns="91440" tIns="45720" rIns="91440" bIns="45720">
            <a:spAutoFit/>
          </a:bodyPr>
          <a:lstStyle/>
          <a:p>
            <a:pPr algn="ctr"/>
            <a:r>
              <a:rPr lang="tr-T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K</a:t>
            </a:r>
          </a:p>
        </p:txBody>
      </p:sp>
      <p:sp>
        <p:nvSpPr>
          <p:cNvPr id="6" name="Dikdörtgen 5">
            <a:extLst>
              <a:ext uri="{FF2B5EF4-FFF2-40B4-BE49-F238E27FC236}">
                <a16:creationId xmlns:a16="http://schemas.microsoft.com/office/drawing/2014/main" xmlns="" id="{0726510B-FA94-4DF8-B85E-471EECAFC2FE}"/>
              </a:ext>
            </a:extLst>
          </p:cNvPr>
          <p:cNvSpPr/>
          <p:nvPr/>
        </p:nvSpPr>
        <p:spPr>
          <a:xfrm>
            <a:off x="3491880" y="5221049"/>
            <a:ext cx="5184181" cy="338554"/>
          </a:xfrm>
          <a:prstGeom prst="rect">
            <a:avLst/>
          </a:prstGeom>
          <a:noFill/>
        </p:spPr>
        <p:txBody>
          <a:bodyPr wrap="square" lIns="91440" tIns="45720" rIns="91440" bIns="45720">
            <a:spAutoFit/>
          </a:bodyPr>
          <a:lstStyle/>
          <a:p>
            <a:pPr algn="ctr"/>
            <a:r>
              <a:rPr lang="tr-TR" sz="1600" b="1" cap="none" spc="0" dirty="0">
                <a:ln w="12700">
                  <a:solidFill>
                    <a:schemeClr val="accent3">
                      <a:lumMod val="50000"/>
                    </a:schemeClr>
                  </a:solidFill>
                  <a:prstDash val="solid"/>
                </a:ln>
                <a:pattFill prst="pct90">
                  <a:fgClr>
                    <a:schemeClr val="accent1">
                      <a:lumMod val="75000"/>
                    </a:schemeClr>
                  </a:fgClr>
                  <a:bgClr>
                    <a:schemeClr val="tx2">
                      <a:lumMod val="5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HAZIRLAYAN: Psikolojik </a:t>
            </a:r>
            <a:r>
              <a:rPr lang="tr-TR" sz="1600" b="1" dirty="0">
                <a:ln w="12700">
                  <a:solidFill>
                    <a:schemeClr val="accent3">
                      <a:lumMod val="50000"/>
                    </a:schemeClr>
                  </a:solidFill>
                  <a:prstDash val="solid"/>
                </a:ln>
                <a:pattFill prst="pct90">
                  <a:fgClr>
                    <a:schemeClr val="accent1">
                      <a:lumMod val="75000"/>
                    </a:schemeClr>
                  </a:fgClr>
                  <a:bgClr>
                    <a:schemeClr val="tx2">
                      <a:lumMod val="5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D</a:t>
            </a:r>
            <a:r>
              <a:rPr lang="tr-TR" sz="1600" b="1" cap="none" spc="0" dirty="0">
                <a:ln w="12700">
                  <a:solidFill>
                    <a:schemeClr val="accent3">
                      <a:lumMod val="50000"/>
                    </a:schemeClr>
                  </a:solidFill>
                  <a:prstDash val="solid"/>
                </a:ln>
                <a:pattFill prst="pct90">
                  <a:fgClr>
                    <a:schemeClr val="accent1">
                      <a:lumMod val="75000"/>
                    </a:schemeClr>
                  </a:fgClr>
                  <a:bgClr>
                    <a:schemeClr val="tx2">
                      <a:lumMod val="5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anışman </a:t>
            </a:r>
            <a:r>
              <a:rPr lang="tr-TR" sz="1600" b="1" dirty="0" err="1">
                <a:ln w="12700">
                  <a:solidFill>
                    <a:schemeClr val="accent3">
                      <a:lumMod val="50000"/>
                    </a:schemeClr>
                  </a:solidFill>
                  <a:prstDash val="solid"/>
                </a:ln>
                <a:pattFill prst="pct90">
                  <a:fgClr>
                    <a:schemeClr val="accent1">
                      <a:lumMod val="75000"/>
                    </a:schemeClr>
                  </a:fgClr>
                  <a:bgClr>
                    <a:schemeClr val="tx2">
                      <a:lumMod val="5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E</a:t>
            </a:r>
            <a:r>
              <a:rPr lang="tr-TR" sz="1600" b="1" cap="none" spc="0" dirty="0" err="1">
                <a:ln w="12700">
                  <a:solidFill>
                    <a:schemeClr val="accent3">
                      <a:lumMod val="50000"/>
                    </a:schemeClr>
                  </a:solidFill>
                  <a:prstDash val="solid"/>
                </a:ln>
                <a:pattFill prst="pct90">
                  <a:fgClr>
                    <a:schemeClr val="accent1">
                      <a:lumMod val="75000"/>
                    </a:schemeClr>
                  </a:fgClr>
                  <a:bgClr>
                    <a:schemeClr val="tx2">
                      <a:lumMod val="5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brar</a:t>
            </a:r>
            <a:r>
              <a:rPr lang="tr-TR" sz="1600" b="1" cap="none" spc="0" dirty="0">
                <a:ln w="12700">
                  <a:solidFill>
                    <a:schemeClr val="accent3">
                      <a:lumMod val="50000"/>
                    </a:schemeClr>
                  </a:solidFill>
                  <a:prstDash val="solid"/>
                </a:ln>
                <a:pattFill prst="pct90">
                  <a:fgClr>
                    <a:schemeClr val="accent1">
                      <a:lumMod val="75000"/>
                    </a:schemeClr>
                  </a:fgClr>
                  <a:bgClr>
                    <a:schemeClr val="tx2">
                      <a:lumMod val="5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 Yılmaz</a:t>
            </a:r>
          </a:p>
        </p:txBody>
      </p:sp>
      <p:sp>
        <p:nvSpPr>
          <p:cNvPr id="7" name="Dikdörtgen 6">
            <a:extLst>
              <a:ext uri="{FF2B5EF4-FFF2-40B4-BE49-F238E27FC236}">
                <a16:creationId xmlns:a16="http://schemas.microsoft.com/office/drawing/2014/main" xmlns="" id="{47D6DF60-162F-40AC-A109-F53D768A1937}"/>
              </a:ext>
            </a:extLst>
          </p:cNvPr>
          <p:cNvSpPr/>
          <p:nvPr/>
        </p:nvSpPr>
        <p:spPr>
          <a:xfrm>
            <a:off x="3946155" y="4424920"/>
            <a:ext cx="4729906" cy="523220"/>
          </a:xfrm>
          <a:prstGeom prst="rect">
            <a:avLst/>
          </a:prstGeom>
          <a:noFill/>
        </p:spPr>
        <p:txBody>
          <a:bodyPr wrap="square" lIns="91440" tIns="45720" rIns="91440" bIns="45720">
            <a:spAutoFit/>
          </a:bodyPr>
          <a:lstStyle/>
          <a:p>
            <a:pPr algn="ctr"/>
            <a:r>
              <a:rPr lang="tr-TR" sz="1400" b="1" cap="none" spc="0" dirty="0">
                <a:ln w="6600">
                  <a:solidFill>
                    <a:schemeClr val="accent2"/>
                  </a:solidFill>
                  <a:prstDash val="solid"/>
                </a:ln>
                <a:solidFill>
                  <a:srgbClr val="FFFFFF"/>
                </a:solidFill>
                <a:effectLst>
                  <a:outerShdw dist="38100" dir="2700000" algn="tl" rotWithShape="0">
                    <a:schemeClr val="accent2"/>
                  </a:outerShdw>
                </a:effectLst>
              </a:rPr>
              <a:t>BAŞARILAR SEVGİLİ ÖĞRENCİLERİMİZ…</a:t>
            </a:r>
          </a:p>
          <a:p>
            <a:pPr algn="ctr"/>
            <a:r>
              <a:rPr lang="tr-TR" sz="1400" b="1" cap="none" spc="0" dirty="0">
                <a:ln w="6600">
                  <a:solidFill>
                    <a:schemeClr val="accent2"/>
                  </a:solidFill>
                  <a:prstDash val="solid"/>
                </a:ln>
                <a:solidFill>
                  <a:srgbClr val="FFFFFF"/>
                </a:solidFill>
                <a:effectLst>
                  <a:outerShdw dist="38100" dir="2700000" algn="tl" rotWithShape="0">
                    <a:schemeClr val="accent2"/>
                  </a:outerShdw>
                </a:effectLst>
              </a:rPr>
              <a:t> SİZLERİ EN ÇOK İSTEDİĞİNİZ YERLERDE GÖRMEK ÜMİDİYLE…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lin ang="2700000" scaled="1"/>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TYT PUANI İLE NE YAPILABİLİR?</a:t>
            </a:r>
          </a:p>
        </p:txBody>
      </p:sp>
      <p:sp>
        <p:nvSpPr>
          <p:cNvPr id="3" name="2 İçerik Yer Tutucusu"/>
          <p:cNvSpPr>
            <a:spLocks noGrp="1"/>
          </p:cNvSpPr>
          <p:nvPr>
            <p:ph sz="quarter" idx="13"/>
          </p:nvPr>
        </p:nvSpPr>
        <p:spPr/>
        <p:txBody>
          <a:bodyPr/>
          <a:lstStyle/>
          <a:p>
            <a:pPr marL="514350" indent="-514350">
              <a:buFont typeface="+mj-lt"/>
              <a:buAutoNum type="arabicPeriod"/>
            </a:pPr>
            <a:r>
              <a:rPr lang="tr-TR" dirty="0"/>
              <a:t>2 YILLIK BÖLÜMLERE GİDİLEBİR</a:t>
            </a:r>
          </a:p>
          <a:p>
            <a:pPr marL="514350" indent="-514350">
              <a:buFont typeface="+mj-lt"/>
              <a:buAutoNum type="arabicPeriod"/>
            </a:pPr>
            <a:r>
              <a:rPr lang="tr-TR" dirty="0"/>
              <a:t>ÖZEL YETENEK SINAVI İLE ÖĞRENCİ ALAN OKULLARA BAŞVURABİLİR </a:t>
            </a:r>
          </a:p>
          <a:p>
            <a:pPr marL="514350" indent="-514350">
              <a:buFont typeface="+mj-lt"/>
              <a:buAutoNum type="arabicPeriod"/>
            </a:pPr>
            <a:r>
              <a:rPr lang="tr-TR" dirty="0"/>
              <a:t>HARP OKULLARINA BAŞVURABİLİR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73169" y="260648"/>
            <a:ext cx="7797662" cy="1151965"/>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tr-TR" dirty="0"/>
              <a:t>Temel Yeterlilik Testi Puanı</a:t>
            </a:r>
            <a:br>
              <a:rPr lang="tr-TR" dirty="0"/>
            </a:br>
            <a:r>
              <a:rPr lang="tr-TR" dirty="0"/>
              <a:t>Nasıl Değerlendirilecek?</a:t>
            </a:r>
          </a:p>
        </p:txBody>
      </p:sp>
      <p:sp>
        <p:nvSpPr>
          <p:cNvPr id="4" name="3 Yuvarlatılmış Dikdörtgen"/>
          <p:cNvSpPr/>
          <p:nvPr/>
        </p:nvSpPr>
        <p:spPr>
          <a:xfrm>
            <a:off x="899592" y="1785926"/>
            <a:ext cx="7344816" cy="1000132"/>
          </a:xfrm>
          <a:prstGeom prst="roundRect">
            <a:avLst>
              <a:gd name="adj" fmla="val 4621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dirty="0"/>
              <a:t>Adayların bir </a:t>
            </a:r>
            <a:r>
              <a:rPr lang="tr-TR" dirty="0" err="1"/>
              <a:t>önlisans</a:t>
            </a:r>
            <a:r>
              <a:rPr lang="tr-TR" dirty="0"/>
              <a:t> programını tercih edebilmeleri </a:t>
            </a:r>
            <a:r>
              <a:rPr lang="tr-TR" dirty="0" err="1"/>
              <a:t>için</a:t>
            </a:r>
            <a:r>
              <a:rPr lang="tr-TR" dirty="0"/>
              <a:t> Temel Yeterlilik Testi Puanı’nın (TYT-Puanı) en az </a:t>
            </a:r>
            <a:r>
              <a:rPr lang="tr-TR" b="1" dirty="0"/>
              <a:t>150</a:t>
            </a:r>
            <a:r>
              <a:rPr lang="tr-TR" dirty="0"/>
              <a:t> olması gereklidir.</a:t>
            </a:r>
          </a:p>
        </p:txBody>
      </p:sp>
      <p:sp>
        <p:nvSpPr>
          <p:cNvPr id="5" name="4 Yuvarlatılmış Dikdörtgen"/>
          <p:cNvSpPr/>
          <p:nvPr/>
        </p:nvSpPr>
        <p:spPr>
          <a:xfrm>
            <a:off x="1285852" y="3000372"/>
            <a:ext cx="6215106" cy="1143008"/>
          </a:xfrm>
          <a:prstGeom prst="roundRect">
            <a:avLst>
              <a:gd name="adj" fmla="val 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a:t>Temel Yeterlilik Testi Puanı </a:t>
            </a:r>
            <a:r>
              <a:rPr lang="tr-TR" b="1" dirty="0"/>
              <a:t>180</a:t>
            </a:r>
            <a:r>
              <a:rPr lang="tr-TR" dirty="0"/>
              <a:t> ve üzeri olan adaylar ise lisans programlarını tercih etmeye hak kazanacaktır. </a:t>
            </a:r>
          </a:p>
        </p:txBody>
      </p:sp>
      <p:sp>
        <p:nvSpPr>
          <p:cNvPr id="7" name="6 Yuvarlatılmış Dikdörtgen"/>
          <p:cNvSpPr/>
          <p:nvPr/>
        </p:nvSpPr>
        <p:spPr>
          <a:xfrm>
            <a:off x="323527" y="4357694"/>
            <a:ext cx="8147303" cy="8572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dirty="0"/>
              <a:t>Temel Yeterlilik Testi Puanı 200 ve üzeri olan adayların bu puanları, istedikleri takdirde bir sonraki yıl </a:t>
            </a:r>
            <a:r>
              <a:rPr lang="tr-TR" dirty="0" err="1"/>
              <a:t>için</a:t>
            </a:r>
            <a:r>
              <a:rPr lang="tr-TR" dirty="0"/>
              <a:t> de </a:t>
            </a:r>
            <a:r>
              <a:rPr lang="tr-TR" dirty="0" err="1"/>
              <a:t>geçerli</a:t>
            </a:r>
            <a:r>
              <a:rPr lang="tr-TR" dirty="0"/>
              <a:t> olacaktır.</a:t>
            </a:r>
          </a:p>
        </p:txBody>
      </p:sp>
    </p:spTree>
    <p:extLst>
      <p:ext uri="{BB962C8B-B14F-4D97-AF65-F5344CB8AC3E}">
        <p14:creationId xmlns:p14="http://schemas.microsoft.com/office/powerpoint/2010/main" val="1808370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720080"/>
          </a:xfrm>
        </p:spPr>
        <p:txBody>
          <a:bodyPr>
            <a:normAutofit/>
          </a:bodyPr>
          <a:lstStyle/>
          <a:p>
            <a:r>
              <a:rPr lang="tr-TR" dirty="0"/>
              <a:t>TYT DE YER ALAN DERSLER</a:t>
            </a:r>
          </a:p>
        </p:txBody>
      </p:sp>
      <p:graphicFrame>
        <p:nvGraphicFramePr>
          <p:cNvPr id="5" name="4 İçerik Yer Tutucusu"/>
          <p:cNvGraphicFramePr>
            <a:graphicFrameLocks noGrp="1"/>
          </p:cNvGraphicFramePr>
          <p:nvPr>
            <p:ph sz="quarter" idx="13"/>
            <p:extLst>
              <p:ext uri="{D42A27DB-BD31-4B8C-83A1-F6EECF244321}">
                <p14:modId xmlns:p14="http://schemas.microsoft.com/office/powerpoint/2010/main" val="4164859151"/>
              </p:ext>
            </p:extLst>
          </p:nvPr>
        </p:nvGraphicFramePr>
        <p:xfrm>
          <a:off x="179512" y="875331"/>
          <a:ext cx="850728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C01B63A-7E91-4539-B94D-569A3AE09229}"/>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CF6A139B-E4B9-4B2E-A136-318842E6BB3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3568" y="404664"/>
            <a:ext cx="7488832" cy="5616624"/>
          </a:xfrm>
        </p:spPr>
      </p:pic>
    </p:spTree>
    <p:extLst>
      <p:ext uri="{BB962C8B-B14F-4D97-AF65-F5344CB8AC3E}">
        <p14:creationId xmlns:p14="http://schemas.microsoft.com/office/powerpoint/2010/main" val="3027773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a:t>2.OTURUm</a:t>
            </a:r>
            <a:br>
              <a:rPr lang="tr-TR" dirty="0"/>
            </a:br>
            <a:r>
              <a:rPr lang="tr-TR" dirty="0"/>
              <a:t/>
            </a:r>
            <a:br>
              <a:rPr lang="tr-TR" dirty="0"/>
            </a:br>
            <a:endParaRPr lang="tr-TR" dirty="0"/>
          </a:p>
        </p:txBody>
      </p:sp>
      <p:sp>
        <p:nvSpPr>
          <p:cNvPr id="3" name="2 İçerik Yer Tutucusu"/>
          <p:cNvSpPr>
            <a:spLocks noGrp="1"/>
          </p:cNvSpPr>
          <p:nvPr>
            <p:ph sz="quarter" idx="13"/>
          </p:nvPr>
        </p:nvSpPr>
        <p:spPr/>
        <p:txBody>
          <a:bodyPr/>
          <a:lstStyle/>
          <a:p>
            <a:pPr>
              <a:buNone/>
            </a:pPr>
            <a:endParaRPr lang="tr-TR" dirty="0"/>
          </a:p>
          <a:p>
            <a:pPr marL="0" indent="0" algn="ctr">
              <a:buNone/>
            </a:pPr>
            <a:r>
              <a:rPr lang="tr-TR" sz="3600" dirty="0"/>
              <a:t>24 HAZİRAN PAZAR GÜNÜ YAPILACAK</a:t>
            </a:r>
          </a:p>
          <a:p>
            <a:pPr marL="0" indent="0" algn="ctr">
              <a:buNone/>
            </a:pPr>
            <a:r>
              <a:rPr lang="tr-TR" sz="3600" dirty="0"/>
              <a:t>160 SORU (BİR ALAN İÇİN 80 SORU)</a:t>
            </a:r>
          </a:p>
          <a:p>
            <a:pPr marL="0" indent="0" algn="ctr">
              <a:buNone/>
            </a:pPr>
            <a:r>
              <a:rPr lang="tr-TR" sz="3600" dirty="0"/>
              <a:t>180 DK</a:t>
            </a:r>
          </a:p>
          <a:p>
            <a:pPr>
              <a:buNone/>
            </a:pP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16632"/>
            <a:ext cx="8050079" cy="5400600"/>
          </a:xfrm>
          <a:prstGeom prst="rect">
            <a:avLst/>
          </a:prstGeom>
        </p:spPr>
      </p:pic>
    </p:spTree>
    <p:extLst>
      <p:ext uri="{BB962C8B-B14F-4D97-AF65-F5344CB8AC3E}">
        <p14:creationId xmlns:p14="http://schemas.microsoft.com/office/powerpoint/2010/main" val="369059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6a82787f2ee72518ac1da4189793cebcb4496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Slice</Template>
  <TotalTime>3013</TotalTime>
  <Words>949</Words>
  <Application>Microsoft Office PowerPoint</Application>
  <PresentationFormat>Ekran Gösterisi (4:3)</PresentationFormat>
  <Paragraphs>231</Paragraphs>
  <Slides>35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35</vt:i4>
      </vt:variant>
    </vt:vector>
  </HeadingPairs>
  <TitlesOfParts>
    <vt:vector size="42" baseType="lpstr">
      <vt:lpstr>Adobe Song Std L</vt:lpstr>
      <vt:lpstr>Arial</vt:lpstr>
      <vt:lpstr>Arial Black</vt:lpstr>
      <vt:lpstr>Calibri</vt:lpstr>
      <vt:lpstr>Impact</vt:lpstr>
      <vt:lpstr>Times New Roman</vt:lpstr>
      <vt:lpstr>Ana Olay</vt:lpstr>
      <vt:lpstr> ÜNİVERSİTE SINAV SİSTEMİ</vt:lpstr>
      <vt:lpstr>1.SINAV   TYT (temel yeterlik sınavı)</vt:lpstr>
      <vt:lpstr>PowerPoint Sunusu</vt:lpstr>
      <vt:lpstr>TYT PUANI İLE NE YAPILABİLİR?</vt:lpstr>
      <vt:lpstr>Temel Yeterlilik Testi Puanı Nasıl Değerlendirilecek?</vt:lpstr>
      <vt:lpstr>TYT DE YER ALAN DERSLER</vt:lpstr>
      <vt:lpstr>PowerPoint Sunusu</vt:lpstr>
      <vt:lpstr>2.OTURUm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KISACA... </vt:lpstr>
      <vt:lpstr>PowerPoint Sunusu</vt:lpstr>
      <vt:lpstr>PowerPoint Sunusu</vt:lpstr>
      <vt:lpstr>PowerPoint Sunusu</vt:lpstr>
      <vt:lpstr>PowerPoint Sunusu</vt:lpstr>
      <vt:lpstr>PowerPoint Sunusu</vt:lpstr>
      <vt:lpstr>PowerPoint Sunusu</vt:lpstr>
      <vt:lpstr>SAYISAL PUAN TÜRÜ İLE ÖĞRENCİ ALAN BÖLÜMLER</vt:lpstr>
      <vt:lpstr>SAYISAL PUAN TÜRÜ İLE ÖĞRENCİ ALAN BÖLÜMLER</vt:lpstr>
      <vt:lpstr>EŞİT AĞIRLIK PUAN TÜRÜ İLE ÖĞRENCİ ALAN BÖLÜMLER</vt:lpstr>
      <vt:lpstr>SÖZEL PUAN TÜRÜ İLE ÖĞRENCİ ALACAK BÖLÜMLER</vt:lpstr>
      <vt:lpstr>DİL PUAN TÜRÜ İLE ÖĞRENCİ ALAN BÖLÜMLER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ÜNİVERSİTE SINAV SİSTEMİ</dc:title>
  <dc:creator>OGRENCI</dc:creator>
  <cp:lastModifiedBy>efm0542</cp:lastModifiedBy>
  <cp:revision>27</cp:revision>
  <dcterms:created xsi:type="dcterms:W3CDTF">2017-11-14T08:12:10Z</dcterms:created>
  <dcterms:modified xsi:type="dcterms:W3CDTF">2017-11-30T17:50:48Z</dcterms:modified>
  <cp:contentStatus/>
</cp:coreProperties>
</file>